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7"/>
  </p:notesMasterIdLst>
  <p:sldIdLst>
    <p:sldId id="256" r:id="rId2"/>
    <p:sldId id="258" r:id="rId3"/>
    <p:sldId id="305" r:id="rId4"/>
    <p:sldId id="263" r:id="rId5"/>
    <p:sldId id="310" r:id="rId6"/>
    <p:sldId id="301" r:id="rId7"/>
    <p:sldId id="302" r:id="rId8"/>
    <p:sldId id="303" r:id="rId9"/>
    <p:sldId id="304" r:id="rId10"/>
    <p:sldId id="306" r:id="rId11"/>
    <p:sldId id="307" r:id="rId12"/>
    <p:sldId id="308" r:id="rId13"/>
    <p:sldId id="309" r:id="rId14"/>
    <p:sldId id="273" r:id="rId15"/>
    <p:sldId id="269" r:id="rId16"/>
  </p:sldIdLst>
  <p:sldSz cx="9144000" cy="5143500" type="screen16x9"/>
  <p:notesSz cx="6858000" cy="9144000"/>
  <p:embeddedFontLst>
    <p:embeddedFont>
      <p:font typeface="Fira Code" panose="020B0809050000020004" pitchFamily="49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A8759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93D875A-BC9E-478C-9217-1B5B2BB37457}">
  <a:tblStyle styleId="{A93D875A-BC9E-478C-9217-1B5B2BB3745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160" d="100"/>
          <a:sy n="160" d="100"/>
        </p:scale>
        <p:origin x="7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gif>
</file>

<file path=ppt/media/image3.gif>
</file>

<file path=ppt/media/image4.g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>
          <a:extLst>
            <a:ext uri="{FF2B5EF4-FFF2-40B4-BE49-F238E27FC236}">
              <a16:creationId xmlns:a16="http://schemas.microsoft.com/office/drawing/2014/main" id="{C995DC40-4F24-F3BC-C354-D931B54E3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>
            <a:extLst>
              <a:ext uri="{FF2B5EF4-FFF2-40B4-BE49-F238E27FC236}">
                <a16:creationId xmlns:a16="http://schemas.microsoft.com/office/drawing/2014/main" id="{0EF1657F-EFB3-0EFB-251E-0E4AE2E01B0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>
            <a:extLst>
              <a:ext uri="{FF2B5EF4-FFF2-40B4-BE49-F238E27FC236}">
                <a16:creationId xmlns:a16="http://schemas.microsoft.com/office/drawing/2014/main" id="{83A9B234-C05D-457E-D120-7DFE339E1E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04720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5">
          <a:extLst>
            <a:ext uri="{FF2B5EF4-FFF2-40B4-BE49-F238E27FC236}">
              <a16:creationId xmlns:a16="http://schemas.microsoft.com/office/drawing/2014/main" id="{A6F8D3D9-AED8-5EDF-4476-E3F248FB7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6" name="Google Shape;2496;ge7f9c668d6_0_1048:notes">
            <a:extLst>
              <a:ext uri="{FF2B5EF4-FFF2-40B4-BE49-F238E27FC236}">
                <a16:creationId xmlns:a16="http://schemas.microsoft.com/office/drawing/2014/main" id="{11457DEE-98EA-4B11-507A-5190EC47EEE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7" name="Google Shape;2497;ge7f9c668d6_0_1048:notes">
            <a:extLst>
              <a:ext uri="{FF2B5EF4-FFF2-40B4-BE49-F238E27FC236}">
                <a16:creationId xmlns:a16="http://schemas.microsoft.com/office/drawing/2014/main" id="{4345F73B-6417-DCDD-3CA4-14A6F042BB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84636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>
          <a:extLst>
            <a:ext uri="{FF2B5EF4-FFF2-40B4-BE49-F238E27FC236}">
              <a16:creationId xmlns:a16="http://schemas.microsoft.com/office/drawing/2014/main" id="{7B25750B-DBC8-3A62-B0F8-AE62ECCF32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e7f9c668d6_0_1024:notes">
            <a:extLst>
              <a:ext uri="{FF2B5EF4-FFF2-40B4-BE49-F238E27FC236}">
                <a16:creationId xmlns:a16="http://schemas.microsoft.com/office/drawing/2014/main" id="{CFF5E113-DC83-61B8-1540-ED25E9A4DE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e7f9c668d6_0_1024:notes">
            <a:extLst>
              <a:ext uri="{FF2B5EF4-FFF2-40B4-BE49-F238E27FC236}">
                <a16:creationId xmlns:a16="http://schemas.microsoft.com/office/drawing/2014/main" id="{BCB5F15B-8D4A-76C3-3A60-405788F5C4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57327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>
          <a:extLst>
            <a:ext uri="{FF2B5EF4-FFF2-40B4-BE49-F238E27FC236}">
              <a16:creationId xmlns:a16="http://schemas.microsoft.com/office/drawing/2014/main" id="{4CA0E6E1-8202-B825-7B59-8BC33B2980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e7f9c668d6_0_1024:notes">
            <a:extLst>
              <a:ext uri="{FF2B5EF4-FFF2-40B4-BE49-F238E27FC236}">
                <a16:creationId xmlns:a16="http://schemas.microsoft.com/office/drawing/2014/main" id="{1AFE44A9-018C-AC8B-D26B-1E465D18F1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e7f9c668d6_0_1024:notes">
            <a:extLst>
              <a:ext uri="{FF2B5EF4-FFF2-40B4-BE49-F238E27FC236}">
                <a16:creationId xmlns:a16="http://schemas.microsoft.com/office/drawing/2014/main" id="{5CF30697-ADA5-00E6-080B-0329037782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6157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e916184070_0_18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e916184070_0_18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e7f9c668d6_0_10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e7f9c668d6_0_10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e7b3cc9d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e7b3cc9d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>
          <a:extLst>
            <a:ext uri="{FF2B5EF4-FFF2-40B4-BE49-F238E27FC236}">
              <a16:creationId xmlns:a16="http://schemas.microsoft.com/office/drawing/2014/main" id="{A04C99F7-B349-736A-0186-1D82660268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>
            <a:extLst>
              <a:ext uri="{FF2B5EF4-FFF2-40B4-BE49-F238E27FC236}">
                <a16:creationId xmlns:a16="http://schemas.microsoft.com/office/drawing/2014/main" id="{C0E20FDA-5AED-94C8-C850-2C203E7125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>
            <a:extLst>
              <a:ext uri="{FF2B5EF4-FFF2-40B4-BE49-F238E27FC236}">
                <a16:creationId xmlns:a16="http://schemas.microsoft.com/office/drawing/2014/main" id="{EF0CBB6D-B25E-1735-6B33-1ED9196F97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7351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>
          <a:extLst>
            <a:ext uri="{FF2B5EF4-FFF2-40B4-BE49-F238E27FC236}">
              <a16:creationId xmlns:a16="http://schemas.microsoft.com/office/drawing/2014/main" id="{C17AD116-B253-ED52-0FD8-5EF637DBBA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>
            <a:extLst>
              <a:ext uri="{FF2B5EF4-FFF2-40B4-BE49-F238E27FC236}">
                <a16:creationId xmlns:a16="http://schemas.microsoft.com/office/drawing/2014/main" id="{669CB190-131C-D796-3733-68FDF4BCB2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>
            <a:extLst>
              <a:ext uri="{FF2B5EF4-FFF2-40B4-BE49-F238E27FC236}">
                <a16:creationId xmlns:a16="http://schemas.microsoft.com/office/drawing/2014/main" id="{81B89A13-757E-491E-C56C-C340F99C72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77868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>
          <a:extLst>
            <a:ext uri="{FF2B5EF4-FFF2-40B4-BE49-F238E27FC236}">
              <a16:creationId xmlns:a16="http://schemas.microsoft.com/office/drawing/2014/main" id="{6D6AEAA9-FAC4-AB5A-1621-17FE64C887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>
            <a:extLst>
              <a:ext uri="{FF2B5EF4-FFF2-40B4-BE49-F238E27FC236}">
                <a16:creationId xmlns:a16="http://schemas.microsoft.com/office/drawing/2014/main" id="{3B6732A8-165B-5F9D-73C0-E3CFA0B442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>
            <a:extLst>
              <a:ext uri="{FF2B5EF4-FFF2-40B4-BE49-F238E27FC236}">
                <a16:creationId xmlns:a16="http://schemas.microsoft.com/office/drawing/2014/main" id="{B24137FF-336E-04E2-2C79-10085F1FE9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0711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>
          <a:extLst>
            <a:ext uri="{FF2B5EF4-FFF2-40B4-BE49-F238E27FC236}">
              <a16:creationId xmlns:a16="http://schemas.microsoft.com/office/drawing/2014/main" id="{F0C7AF86-88DD-EF2B-0B9E-353EB9C43E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>
            <a:extLst>
              <a:ext uri="{FF2B5EF4-FFF2-40B4-BE49-F238E27FC236}">
                <a16:creationId xmlns:a16="http://schemas.microsoft.com/office/drawing/2014/main" id="{48674CF5-9A7A-E291-2577-EDFBB0F575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>
            <a:extLst>
              <a:ext uri="{FF2B5EF4-FFF2-40B4-BE49-F238E27FC236}">
                <a16:creationId xmlns:a16="http://schemas.microsoft.com/office/drawing/2014/main" id="{84B5B7CD-DF82-DA3D-E980-7D1F8DCD98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175400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>
          <a:extLst>
            <a:ext uri="{FF2B5EF4-FFF2-40B4-BE49-F238E27FC236}">
              <a16:creationId xmlns:a16="http://schemas.microsoft.com/office/drawing/2014/main" id="{5BD09A8C-0546-280E-1E24-91663F3A4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>
            <a:extLst>
              <a:ext uri="{FF2B5EF4-FFF2-40B4-BE49-F238E27FC236}">
                <a16:creationId xmlns:a16="http://schemas.microsoft.com/office/drawing/2014/main" id="{07383E6F-8871-45C7-ECBB-B4C1DA5999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>
            <a:extLst>
              <a:ext uri="{FF2B5EF4-FFF2-40B4-BE49-F238E27FC236}">
                <a16:creationId xmlns:a16="http://schemas.microsoft.com/office/drawing/2014/main" id="{F7DD3AFD-F951-2E08-8880-B5B870716B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52046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>
          <a:extLst>
            <a:ext uri="{FF2B5EF4-FFF2-40B4-BE49-F238E27FC236}">
              <a16:creationId xmlns:a16="http://schemas.microsoft.com/office/drawing/2014/main" id="{76C68AFE-7FD1-021C-B474-F2BBE3269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>
            <a:extLst>
              <a:ext uri="{FF2B5EF4-FFF2-40B4-BE49-F238E27FC236}">
                <a16:creationId xmlns:a16="http://schemas.microsoft.com/office/drawing/2014/main" id="{CDD245B8-3F0D-7FD0-D775-269AE10E54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>
            <a:extLst>
              <a:ext uri="{FF2B5EF4-FFF2-40B4-BE49-F238E27FC236}">
                <a16:creationId xmlns:a16="http://schemas.microsoft.com/office/drawing/2014/main" id="{C1B3D9D3-7294-7D79-4CB0-844ADD19C2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3036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231025" y="2765300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" name="Google Shape;21;p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" name="Google Shape;22;p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" name="Google Shape;23;p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" name="Google Shape;24;p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" name="Google Shape;25;p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" name="Google Shape;26;p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" name="Google Shape;27;p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9_2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4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7" name="Google Shape;437;p2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8" name="Google Shape;438;p2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" name="Google Shape;439;p2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" name="Google Shape;440;p2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1" name="Google Shape;441;p2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2" name="Google Shape;442;p2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" name="Google Shape;443;p2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" name="Google Shape;444;p2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5" name="Google Shape;445;p2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6" name="Google Shape;446;p2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7" name="Google Shape;447;p2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8" name="Google Shape;448;p2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" name="Google Shape;449;p2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hasCustomPrompt="1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0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3038363" y="2448125"/>
            <a:ext cx="3960900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" name="Google Shape;35;p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" name="Google Shape;36;p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" name="Google Shape;37;p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" name="Google Shape;38;p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" name="Google Shape;39;p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" name="Google Shape;40;p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" name="Google Shape;41;p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" name="Google Shape;42;p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" name="Google Shape;43;p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" name="Google Shape;44;p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" name="Google Shape;45;p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" name="Google Shape;46;p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" name="Google Shape;47;p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6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6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2" name="Google Shape;92;p6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3" name="Google Shape;93;p6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4" name="Google Shape;94;p6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5" name="Google Shape;95;p6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6" name="Google Shape;96;p6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7" name="Google Shape;97;p6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8" name="Google Shape;98;p6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9" name="Google Shape;99;p6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0" name="Google Shape;100;p6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1" name="Google Shape;101;p6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2" name="Google Shape;102;p6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3" name="Google Shape;103;p6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4" name="Google Shape;104;p6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5" name="Google Shape;105;p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8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8"/>
          <p:cNvSpPr txBox="1">
            <a:spLocks noGrp="1"/>
          </p:cNvSpPr>
          <p:nvPr>
            <p:ph type="title"/>
          </p:nvPr>
        </p:nvSpPr>
        <p:spPr>
          <a:xfrm>
            <a:off x="2673350" y="1194150"/>
            <a:ext cx="4281300" cy="16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9" name="Google Shape;129;p8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0" name="Google Shape;130;p8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1" name="Google Shape;131;p8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2" name="Google Shape;132;p8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3" name="Google Shape;133;p8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4" name="Google Shape;134;p8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5" name="Google Shape;135;p8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6" name="Google Shape;136;p8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7" name="Google Shape;137;p8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8" name="Google Shape;138;p8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9" name="Google Shape;139;p8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0" name="Google Shape;140;p8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1" name="Google Shape;141;p8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2" name="Google Shape;142;p8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title" hasCustomPrompt="1"/>
          </p:nvPr>
        </p:nvSpPr>
        <p:spPr>
          <a:xfrm flipH="1">
            <a:off x="1460450" y="143671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1"/>
          </p:nvPr>
        </p:nvSpPr>
        <p:spPr>
          <a:xfrm>
            <a:off x="2332550" y="177511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2"/>
          </p:nvPr>
        </p:nvSpPr>
        <p:spPr>
          <a:xfrm>
            <a:off x="2332550" y="1436725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2850125" y="241986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4"/>
          </p:nvPr>
        </p:nvSpPr>
        <p:spPr>
          <a:xfrm>
            <a:off x="3722225" y="275546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5"/>
          </p:nvPr>
        </p:nvSpPr>
        <p:spPr>
          <a:xfrm>
            <a:off x="3722225" y="241985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title" idx="6" hasCustomPrompt="1"/>
          </p:nvPr>
        </p:nvSpPr>
        <p:spPr>
          <a:xfrm flipH="1">
            <a:off x="4242875" y="340021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4" name="Google Shape;194;p13"/>
          <p:cNvSpPr txBox="1">
            <a:spLocks noGrp="1"/>
          </p:cNvSpPr>
          <p:nvPr>
            <p:ph type="subTitle" idx="7"/>
          </p:nvPr>
        </p:nvSpPr>
        <p:spPr>
          <a:xfrm>
            <a:off x="5114975" y="373859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13"/>
          <p:cNvSpPr txBox="1">
            <a:spLocks noGrp="1"/>
          </p:cNvSpPr>
          <p:nvPr>
            <p:ph type="subTitle" idx="8"/>
          </p:nvPr>
        </p:nvSpPr>
        <p:spPr>
          <a:xfrm>
            <a:off x="5114975" y="340020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1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7" name="Google Shape;197;p1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8" name="Google Shape;198;p1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9" name="Google Shape;199;p1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0" name="Google Shape;200;p1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1" name="Google Shape;201;p1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2" name="Google Shape;202;p1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" name="Google Shape;203;p1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4" name="Google Shape;204;p1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5" name="Google Shape;205;p1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6" name="Google Shape;206;p1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7" name="Google Shape;207;p1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" name="Google Shape;208;p1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9" name="Google Shape;209;p1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4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4"/>
          <p:cNvSpPr txBox="1">
            <a:spLocks noGrp="1"/>
          </p:cNvSpPr>
          <p:nvPr>
            <p:ph type="title"/>
          </p:nvPr>
        </p:nvSpPr>
        <p:spPr>
          <a:xfrm>
            <a:off x="1752950" y="3005100"/>
            <a:ext cx="6109200" cy="37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15" name="Google Shape;215;p14"/>
          <p:cNvSpPr txBox="1">
            <a:spLocks noGrp="1"/>
          </p:cNvSpPr>
          <p:nvPr>
            <p:ph type="subTitle" idx="1"/>
          </p:nvPr>
        </p:nvSpPr>
        <p:spPr>
          <a:xfrm>
            <a:off x="1752950" y="1764900"/>
            <a:ext cx="6109200" cy="12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16" name="Google Shape;216;p1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7" name="Google Shape;217;p1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8" name="Google Shape;218;p1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9" name="Google Shape;219;p1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0" name="Google Shape;220;p1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1" name="Google Shape;221;p1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2" name="Google Shape;222;p1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3" name="Google Shape;223;p1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4" name="Google Shape;224;p1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5" name="Google Shape;225;p1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6" name="Google Shape;226;p1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7" name="Google Shape;227;p1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8" name="Google Shape;228;p1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9" name="Google Shape;229;p1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7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7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7"/>
          <p:cNvSpPr txBox="1">
            <a:spLocks noGrp="1"/>
          </p:cNvSpPr>
          <p:nvPr>
            <p:ph type="subTitle" idx="1"/>
          </p:nvPr>
        </p:nvSpPr>
        <p:spPr>
          <a:xfrm>
            <a:off x="1679425" y="1587644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17"/>
          <p:cNvSpPr txBox="1">
            <a:spLocks noGrp="1"/>
          </p:cNvSpPr>
          <p:nvPr>
            <p:ph type="subTitle" idx="2"/>
          </p:nvPr>
        </p:nvSpPr>
        <p:spPr>
          <a:xfrm>
            <a:off x="1679425" y="1269900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5" name="Google Shape;285;p17"/>
          <p:cNvSpPr txBox="1">
            <a:spLocks noGrp="1"/>
          </p:cNvSpPr>
          <p:nvPr>
            <p:ph type="subTitle" idx="3"/>
          </p:nvPr>
        </p:nvSpPr>
        <p:spPr>
          <a:xfrm>
            <a:off x="2536285" y="3541351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17"/>
          <p:cNvSpPr txBox="1">
            <a:spLocks noGrp="1"/>
          </p:cNvSpPr>
          <p:nvPr>
            <p:ph type="subTitle" idx="4"/>
          </p:nvPr>
        </p:nvSpPr>
        <p:spPr>
          <a:xfrm>
            <a:off x="2536286" y="3221450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7" name="Google Shape;287;p17"/>
          <p:cNvSpPr txBox="1">
            <a:spLocks noGrp="1"/>
          </p:cNvSpPr>
          <p:nvPr>
            <p:ph type="subTitle" idx="5"/>
          </p:nvPr>
        </p:nvSpPr>
        <p:spPr>
          <a:xfrm>
            <a:off x="4994100" y="1577676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17"/>
          <p:cNvSpPr txBox="1">
            <a:spLocks noGrp="1"/>
          </p:cNvSpPr>
          <p:nvPr>
            <p:ph type="subTitle" idx="6"/>
          </p:nvPr>
        </p:nvSpPr>
        <p:spPr>
          <a:xfrm>
            <a:off x="4994100" y="1257775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p17"/>
          <p:cNvSpPr txBox="1">
            <a:spLocks noGrp="1"/>
          </p:cNvSpPr>
          <p:nvPr>
            <p:ph type="subTitle" idx="7"/>
          </p:nvPr>
        </p:nvSpPr>
        <p:spPr>
          <a:xfrm>
            <a:off x="2099975" y="256449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17"/>
          <p:cNvSpPr txBox="1">
            <a:spLocks noGrp="1"/>
          </p:cNvSpPr>
          <p:nvPr>
            <p:ph type="subTitle" idx="8"/>
          </p:nvPr>
        </p:nvSpPr>
        <p:spPr>
          <a:xfrm>
            <a:off x="2099975" y="2244588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1" name="Google Shape;291;p17"/>
          <p:cNvSpPr txBox="1">
            <a:spLocks noGrp="1"/>
          </p:cNvSpPr>
          <p:nvPr>
            <p:ph type="subTitle" idx="9"/>
          </p:nvPr>
        </p:nvSpPr>
        <p:spPr>
          <a:xfrm>
            <a:off x="5414650" y="256449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2" name="Google Shape;292;p17"/>
          <p:cNvSpPr txBox="1">
            <a:spLocks noGrp="1"/>
          </p:cNvSpPr>
          <p:nvPr>
            <p:ph type="subTitle" idx="13"/>
          </p:nvPr>
        </p:nvSpPr>
        <p:spPr>
          <a:xfrm>
            <a:off x="5414650" y="2244588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p17"/>
          <p:cNvSpPr txBox="1">
            <a:spLocks noGrp="1"/>
          </p:cNvSpPr>
          <p:nvPr>
            <p:ph type="subTitle" idx="14"/>
          </p:nvPr>
        </p:nvSpPr>
        <p:spPr>
          <a:xfrm>
            <a:off x="5846735" y="355131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p17"/>
          <p:cNvSpPr txBox="1">
            <a:spLocks noGrp="1"/>
          </p:cNvSpPr>
          <p:nvPr>
            <p:ph type="subTitle" idx="15"/>
          </p:nvPr>
        </p:nvSpPr>
        <p:spPr>
          <a:xfrm>
            <a:off x="5846736" y="3233575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17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6" name="Google Shape;296;p17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7" name="Google Shape;297;p17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8" name="Google Shape;298;p17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9" name="Google Shape;299;p17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0" name="Google Shape;300;p17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1" name="Google Shape;301;p17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2" name="Google Shape;302;p17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3" name="Google Shape;303;p17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4" name="Google Shape;304;p17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5" name="Google Shape;305;p17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6" name="Google Shape;306;p17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7" name="Google Shape;307;p17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8" name="Google Shape;308;p17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9" name="Google Shape;309;p1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0" name="Google Shape;420;p2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1" name="Google Shape;421;p2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2" name="Google Shape;422;p2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3" name="Google Shape;423;p2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4" name="Google Shape;424;p2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5" name="Google Shape;425;p2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6" name="Google Shape;426;p2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" name="Google Shape;427;p2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8" name="Google Shape;428;p2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9" name="Google Shape;429;p2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0" name="Google Shape;430;p2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1" name="Google Shape;431;p2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2" name="Google Shape;432;p2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8" r:id="rId5"/>
    <p:sldLayoutId id="2147483659" r:id="rId6"/>
    <p:sldLayoutId id="2147483660" r:id="rId7"/>
    <p:sldLayoutId id="2147483663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gif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7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Gamble Search</a:t>
            </a:r>
            <a:r>
              <a:rPr lang="en" dirty="0">
                <a:solidFill>
                  <a:schemeClr val="accent3"/>
                </a:solidFill>
              </a:rPr>
              <a:t>{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459" name="Google Shape;459;p27"/>
          <p:cNvSpPr txBox="1">
            <a:spLocks noGrp="1"/>
          </p:cNvSpPr>
          <p:nvPr>
            <p:ph type="subTitle" idx="1"/>
          </p:nvPr>
        </p:nvSpPr>
        <p:spPr>
          <a:xfrm>
            <a:off x="2451877" y="3096950"/>
            <a:ext cx="7768755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Nenad Stevic &amp; David Unterguggenberger &gt;</a:t>
            </a:r>
            <a:endParaRPr dirty="0"/>
          </a:p>
        </p:txBody>
      </p:sp>
      <p:sp>
        <p:nvSpPr>
          <p:cNvPr id="461" name="Google Shape;461;p27"/>
          <p:cNvSpPr txBox="1">
            <a:spLocks noGrp="1"/>
          </p:cNvSpPr>
          <p:nvPr>
            <p:ph type="subTitle" idx="2"/>
          </p:nvPr>
        </p:nvSpPr>
        <p:spPr>
          <a:xfrm>
            <a:off x="1919625" y="1959975"/>
            <a:ext cx="6684722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accent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de-CH" dirty="0">
                <a:solidFill>
                  <a:schemeClr val="accent1"/>
                </a:solidFill>
              </a:rPr>
              <a:t>Ein neuer Twist auf </a:t>
            </a:r>
            <a:r>
              <a:rPr lang="de-CH" dirty="0">
                <a:solidFill>
                  <a:schemeClr val="lt2"/>
                </a:solidFill>
              </a:rPr>
              <a:t>den klassischen Binary Search</a:t>
            </a:r>
            <a:r>
              <a:rPr lang="en" dirty="0">
                <a:solidFill>
                  <a:schemeClr val="accent6"/>
                </a:solidFill>
              </a:rPr>
              <a:t>] 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462" name="Google Shape;462;p27"/>
          <p:cNvGrpSpPr/>
          <p:nvPr/>
        </p:nvGrpSpPr>
        <p:grpSpPr>
          <a:xfrm>
            <a:off x="1413525" y="1759900"/>
            <a:ext cx="506100" cy="2444350"/>
            <a:chOff x="1413525" y="1759900"/>
            <a:chExt cx="506100" cy="2444350"/>
          </a:xfrm>
        </p:grpSpPr>
        <p:cxnSp>
          <p:nvCxnSpPr>
            <p:cNvPr id="463" name="Google Shape;463;p27"/>
            <p:cNvCxnSpPr/>
            <p:nvPr/>
          </p:nvCxnSpPr>
          <p:spPr>
            <a:xfrm>
              <a:off x="1552225" y="1759900"/>
              <a:ext cx="0" cy="176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4" name="Google Shape;464;p27"/>
            <p:cNvSpPr txBox="1"/>
            <p:nvPr/>
          </p:nvSpPr>
          <p:spPr>
            <a:xfrm>
              <a:off x="1413525" y="3557750"/>
              <a:ext cx="5061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accent3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465" name="Google Shape;465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1400" dirty="0"/>
              <a:t>g</a:t>
            </a:r>
            <a:r>
              <a:rPr lang="en" sz="1400" dirty="0">
                <a:solidFill>
                  <a:schemeClr val="accent3"/>
                </a:solidFill>
              </a:rPr>
              <a:t>amble_search.py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1400" dirty="0">
                <a:solidFill>
                  <a:schemeClr val="accent3"/>
                </a:solidFill>
              </a:rPr>
              <a:t>test_gamble_search.py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>
          <a:extLst>
            <a:ext uri="{FF2B5EF4-FFF2-40B4-BE49-F238E27FC236}">
              <a16:creationId xmlns:a16="http://schemas.microsoft.com/office/drawing/2014/main" id="{B8D0D102-9DD4-F389-6B14-2816347B9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>
            <a:extLst>
              <a:ext uri="{FF2B5EF4-FFF2-40B4-BE49-F238E27FC236}">
                <a16:creationId xmlns:a16="http://schemas.microsoft.com/office/drawing/2014/main" id="{EF513C07-EC3F-7D7D-2586-CFDEC3D107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0</a:t>
            </a:r>
            <a:r>
              <a:rPr lang="de-CH" sz="5000" dirty="0"/>
              <a:t>3</a:t>
            </a:r>
            <a:r>
              <a:rPr lang="en" sz="5000" dirty="0"/>
              <a:t>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>
            <a:extLst>
              <a:ext uri="{FF2B5EF4-FFF2-40B4-BE49-F238E27FC236}">
                <a16:creationId xmlns:a16="http://schemas.microsoft.com/office/drawing/2014/main" id="{D5C5FAD3-01FC-9C39-AF20-E57F370190C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605787" y="1846623"/>
            <a:ext cx="6331957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de-CH" dirty="0"/>
              <a:t>Technische Umsetzung</a:t>
            </a:r>
            <a:r>
              <a:rPr lang="en" dirty="0">
                <a:solidFill>
                  <a:schemeClr val="accent6"/>
                </a:solidFill>
              </a:rPr>
              <a:t>]</a:t>
            </a:r>
            <a:r>
              <a:rPr lang="en" dirty="0">
                <a:solidFill>
                  <a:schemeClr val="accent1"/>
                </a:solidFill>
              </a:rPr>
              <a:t> </a:t>
            </a:r>
            <a:endParaRPr lang="en" dirty="0">
              <a:solidFill>
                <a:schemeClr val="accent3"/>
              </a:solidFill>
            </a:endParaRPr>
          </a:p>
        </p:txBody>
      </p:sp>
      <p:sp>
        <p:nvSpPr>
          <p:cNvPr id="503" name="Google Shape;503;p30">
            <a:extLst>
              <a:ext uri="{FF2B5EF4-FFF2-40B4-BE49-F238E27FC236}">
                <a16:creationId xmlns:a16="http://schemas.microsoft.com/office/drawing/2014/main" id="{2758DF11-1803-6687-A2C3-1FFDEA69D248}"/>
              </a:ext>
            </a:extLst>
          </p:cNvPr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>
            <a:extLst>
              <a:ext uri="{FF2B5EF4-FFF2-40B4-BE49-F238E27FC236}">
                <a16:creationId xmlns:a16="http://schemas.microsoft.com/office/drawing/2014/main" id="{7C7C9F1D-D17D-82DD-096C-7092EDAED99D}"/>
              </a:ext>
            </a:extLst>
          </p:cNvPr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465;p27">
            <a:extLst>
              <a:ext uri="{FF2B5EF4-FFF2-40B4-BE49-F238E27FC236}">
                <a16:creationId xmlns:a16="http://schemas.microsoft.com/office/drawing/2014/main" id="{08944167-E820-CE9A-A1C5-E2319712364C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5" name="Google Shape;466;p27">
            <a:extLst>
              <a:ext uri="{FF2B5EF4-FFF2-40B4-BE49-F238E27FC236}">
                <a16:creationId xmlns:a16="http://schemas.microsoft.com/office/drawing/2014/main" id="{A01B7E45-C0DA-59B9-36EE-828164F50889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1796355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8">
          <a:extLst>
            <a:ext uri="{FF2B5EF4-FFF2-40B4-BE49-F238E27FC236}">
              <a16:creationId xmlns:a16="http://schemas.microsoft.com/office/drawing/2014/main" id="{19534CA8-BE87-1441-2EF0-792723339D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9" name="Google Shape;2499;p47">
            <a:extLst>
              <a:ext uri="{FF2B5EF4-FFF2-40B4-BE49-F238E27FC236}">
                <a16:creationId xmlns:a16="http://schemas.microsoft.com/office/drawing/2014/main" id="{EE989116-DD2D-843E-ED73-F98052D081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de-CH" sz="3000" b="0" i="0" u="none" strike="noStrike" kern="0" cap="none" spc="0" normalizeH="0" baseline="0" noProof="0" dirty="0">
                <a:ln>
                  <a:noFill/>
                </a:ln>
                <a:solidFill>
                  <a:srgbClr val="72D9F0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Technische Umsetzung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2515" name="Google Shape;2515;p47">
            <a:extLst>
              <a:ext uri="{FF2B5EF4-FFF2-40B4-BE49-F238E27FC236}">
                <a16:creationId xmlns:a16="http://schemas.microsoft.com/office/drawing/2014/main" id="{034FA3FF-FE77-5F69-7F1F-625CC5A977B6}"/>
              </a:ext>
            </a:extLst>
          </p:cNvPr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2516" name="Google Shape;2516;p47">
              <a:extLst>
                <a:ext uri="{FF2B5EF4-FFF2-40B4-BE49-F238E27FC236}">
                  <a16:creationId xmlns:a16="http://schemas.microsoft.com/office/drawing/2014/main" id="{C33E3F89-AA81-5652-C5C6-DDD48864B01F}"/>
                </a:ext>
              </a:extLst>
            </p:cNvPr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2517" name="Google Shape;2517;p47">
              <a:extLst>
                <a:ext uri="{FF2B5EF4-FFF2-40B4-BE49-F238E27FC236}">
                  <a16:creationId xmlns:a16="http://schemas.microsoft.com/office/drawing/2014/main" id="{DCD36C73-5D21-69A5-7D7B-4B44B779D35B}"/>
                </a:ext>
              </a:extLst>
            </p:cNvPr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7" name="Grafik 26">
            <a:extLst>
              <a:ext uri="{FF2B5EF4-FFF2-40B4-BE49-F238E27FC236}">
                <a16:creationId xmlns:a16="http://schemas.microsoft.com/office/drawing/2014/main" id="{0A8B4EE5-BE88-EA92-79E1-705BB94C52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650"/>
          <a:stretch/>
        </p:blipFill>
        <p:spPr>
          <a:xfrm>
            <a:off x="1519417" y="1089989"/>
            <a:ext cx="3306645" cy="3482293"/>
          </a:xfrm>
          <a:prstGeom prst="rect">
            <a:avLst/>
          </a:prstGeom>
        </p:spPr>
      </p:pic>
      <p:pic>
        <p:nvPicPr>
          <p:cNvPr id="2052" name="Picture 4" descr="Subway Surfer GIF - Subway Surfer - Discover &amp; Share GIFs">
            <a:extLst>
              <a:ext uri="{FF2B5EF4-FFF2-40B4-BE49-F238E27FC236}">
                <a16:creationId xmlns:a16="http://schemas.microsoft.com/office/drawing/2014/main" id="{CA47E4B8-582C-68FD-F74B-EACC6515C8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4602" y="0"/>
            <a:ext cx="859398" cy="1559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Gta V Stunts GIFs | Tenor">
            <a:extLst>
              <a:ext uri="{FF2B5EF4-FFF2-40B4-BE49-F238E27FC236}">
                <a16:creationId xmlns:a16="http://schemas.microsoft.com/office/drawing/2014/main" id="{34DA0684-2B5A-A376-57FA-AB88E0026E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2977" y="3954425"/>
            <a:ext cx="2095500" cy="118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nfinite Parkour - Apex Hosting">
            <a:extLst>
              <a:ext uri="{FF2B5EF4-FFF2-40B4-BE49-F238E27FC236}">
                <a16:creationId xmlns:a16="http://schemas.microsoft.com/office/drawing/2014/main" id="{6D77AAAF-A238-31CA-7011-F3D9C4FE1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486" y="1566055"/>
            <a:ext cx="4245991" cy="238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Google Shape;465;p27">
            <a:extLst>
              <a:ext uri="{FF2B5EF4-FFF2-40B4-BE49-F238E27FC236}">
                <a16:creationId xmlns:a16="http://schemas.microsoft.com/office/drawing/2014/main" id="{6074DC26-F9C9-622E-A087-C9503018974E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6" name="Google Shape;466;p27">
            <a:extLst>
              <a:ext uri="{FF2B5EF4-FFF2-40B4-BE49-F238E27FC236}">
                <a16:creationId xmlns:a16="http://schemas.microsoft.com/office/drawing/2014/main" id="{678DADED-D9BC-B538-0525-2F98A4BEC3F0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36893622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>
          <a:extLst>
            <a:ext uri="{FF2B5EF4-FFF2-40B4-BE49-F238E27FC236}">
              <a16:creationId xmlns:a16="http://schemas.microsoft.com/office/drawing/2014/main" id="{775E25CE-FF53-996F-3D8A-195C91B3A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DA4963F1-D588-11EA-D784-9B0AD15DC905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" name="Google Shape;466;p27">
            <a:extLst>
              <a:ext uri="{FF2B5EF4-FFF2-40B4-BE49-F238E27FC236}">
                <a16:creationId xmlns:a16="http://schemas.microsoft.com/office/drawing/2014/main" id="{9B03842B-D7E3-C0B4-010E-17967AB5A435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  <p:pic>
        <p:nvPicPr>
          <p:cNvPr id="7" name="Picture 6" descr="A graph with a line graph&#10;&#10;Description automatically generated with medium confidence">
            <a:extLst>
              <a:ext uri="{FF2B5EF4-FFF2-40B4-BE49-F238E27FC236}">
                <a16:creationId xmlns:a16="http://schemas.microsoft.com/office/drawing/2014/main" id="{23375A1A-B3BF-86D9-CB32-37ACEE599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092" y="612593"/>
            <a:ext cx="6454002" cy="426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158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>
          <a:extLst>
            <a:ext uri="{FF2B5EF4-FFF2-40B4-BE49-F238E27FC236}">
              <a16:creationId xmlns:a16="http://schemas.microsoft.com/office/drawing/2014/main" id="{75C05D87-014D-3E96-81F3-79BA983696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4B877430-B30E-DA8C-7496-6AA3BA2341A8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" name="Google Shape;466;p27">
            <a:extLst>
              <a:ext uri="{FF2B5EF4-FFF2-40B4-BE49-F238E27FC236}">
                <a16:creationId xmlns:a16="http://schemas.microsoft.com/office/drawing/2014/main" id="{FA749486-0915-393E-8DE1-6B5F5261E83A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  <p:pic>
        <p:nvPicPr>
          <p:cNvPr id="5" name="Picture 4" descr="A blue dot diagram with red line&#10;&#10;Description automatically generated with medium confidence">
            <a:extLst>
              <a:ext uri="{FF2B5EF4-FFF2-40B4-BE49-F238E27FC236}">
                <a16:creationId xmlns:a16="http://schemas.microsoft.com/office/drawing/2014/main" id="{86B7AAD0-3A87-5ECC-6B61-8CB0ABB8D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458" y="848578"/>
            <a:ext cx="7424468" cy="3676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8559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4"/>
          <p:cNvSpPr txBox="1">
            <a:spLocks noGrp="1"/>
          </p:cNvSpPr>
          <p:nvPr>
            <p:ph type="title"/>
          </p:nvPr>
        </p:nvSpPr>
        <p:spPr>
          <a:xfrm>
            <a:off x="1752950" y="3005100"/>
            <a:ext cx="6109200" cy="37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— Marcus </a:t>
            </a:r>
            <a:r>
              <a:rPr lang="en" dirty="0">
                <a:solidFill>
                  <a:schemeClr val="accent2"/>
                </a:solidFill>
              </a:rPr>
              <a:t>‘Aurelius’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878" name="Google Shape;878;p44"/>
          <p:cNvSpPr txBox="1">
            <a:spLocks noGrp="1"/>
          </p:cNvSpPr>
          <p:nvPr>
            <p:ph type="subTitle" idx="1"/>
          </p:nvPr>
        </p:nvSpPr>
        <p:spPr>
          <a:xfrm>
            <a:off x="1752950" y="1764900"/>
            <a:ext cx="6930412" cy="12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“</a:t>
            </a:r>
            <a:r>
              <a:rPr lang="en-GB" dirty="0"/>
              <a:t>90% of gamblers quit right before they hit big. </a:t>
            </a:r>
            <a:r>
              <a:rPr lang="en" dirty="0"/>
              <a:t>So don’t Quit” &gt;</a:t>
            </a:r>
            <a:endParaRPr dirty="0"/>
          </a:p>
        </p:txBody>
      </p:sp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E761A602-9EF2-6E92-307C-1186E8D0F971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" name="Google Shape;466;p27">
            <a:extLst>
              <a:ext uri="{FF2B5EF4-FFF2-40B4-BE49-F238E27FC236}">
                <a16:creationId xmlns:a16="http://schemas.microsoft.com/office/drawing/2014/main" id="{7D2F377C-FDFC-B1A6-3756-CEFAE2D761EE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40"/>
          <p:cNvSpPr txBox="1">
            <a:spLocks noGrp="1"/>
          </p:cNvSpPr>
          <p:nvPr>
            <p:ph type="title"/>
          </p:nvPr>
        </p:nvSpPr>
        <p:spPr>
          <a:xfrm>
            <a:off x="1620811" y="1284837"/>
            <a:ext cx="6037511" cy="19681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Danke</a:t>
            </a:r>
            <a:r>
              <a:rPr lang="en" sz="5000" dirty="0"/>
              <a:t>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r>
              <a:rPr lang="en" sz="2800" dirty="0">
                <a:solidFill>
                  <a:schemeClr val="accent3"/>
                </a:solidFill>
              </a:rPr>
              <a:t> </a:t>
            </a:r>
            <a:r>
              <a:rPr lang="en" sz="5000" dirty="0">
                <a:solidFill>
                  <a:schemeClr val="accent2"/>
                </a:solidFill>
              </a:rPr>
              <a:t> </a:t>
            </a:r>
            <a:br>
              <a:rPr lang="en" sz="5000" dirty="0">
                <a:solidFill>
                  <a:schemeClr val="accent2"/>
                </a:solidFill>
              </a:rPr>
            </a:br>
            <a:r>
              <a:rPr lang="de-CH" sz="5000" dirty="0">
                <a:solidFill>
                  <a:schemeClr val="accent2"/>
                </a:solidFill>
              </a:rPr>
              <a:t>für eure Aufmerksamkeit!</a:t>
            </a:r>
            <a:endParaRPr sz="5000" dirty="0">
              <a:solidFill>
                <a:schemeClr val="accent2"/>
              </a:solidFill>
            </a:endParaRPr>
          </a:p>
        </p:txBody>
      </p:sp>
      <p:sp>
        <p:nvSpPr>
          <p:cNvPr id="824" name="Google Shape;824;p40"/>
          <p:cNvSpPr txBox="1"/>
          <p:nvPr/>
        </p:nvSpPr>
        <p:spPr>
          <a:xfrm>
            <a:off x="1114711" y="3415438"/>
            <a:ext cx="5061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 dirty="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825" name="Google Shape;825;p40"/>
          <p:cNvCxnSpPr>
            <a:cxnSpLocks/>
          </p:cNvCxnSpPr>
          <p:nvPr/>
        </p:nvCxnSpPr>
        <p:spPr>
          <a:xfrm>
            <a:off x="1367761" y="2876338"/>
            <a:ext cx="0" cy="539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84A7E437-359A-D773-28E2-7E4D8CD4E45E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" name="Google Shape;466;p27">
            <a:extLst>
              <a:ext uri="{FF2B5EF4-FFF2-40B4-BE49-F238E27FC236}">
                <a16:creationId xmlns:a16="http://schemas.microsoft.com/office/drawing/2014/main" id="{A85DFEE1-97DE-AEB8-DD55-211DF4800778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9"/>
          <p:cNvSpPr txBox="1">
            <a:spLocks noGrp="1"/>
          </p:cNvSpPr>
          <p:nvPr>
            <p:ph type="title" idx="3"/>
          </p:nvPr>
        </p:nvSpPr>
        <p:spPr>
          <a:xfrm flipH="1">
            <a:off x="1786200" y="1863219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/>
              <a:t>01</a:t>
            </a:r>
            <a:endParaRPr dirty="0"/>
          </a:p>
        </p:txBody>
      </p:sp>
      <p:sp>
        <p:nvSpPr>
          <p:cNvPr id="485" name="Google Shape;485;p29"/>
          <p:cNvSpPr txBox="1">
            <a:spLocks noGrp="1"/>
          </p:cNvSpPr>
          <p:nvPr>
            <p:ph type="subTitle" idx="5"/>
          </p:nvPr>
        </p:nvSpPr>
        <p:spPr>
          <a:xfrm>
            <a:off x="2658299" y="1863207"/>
            <a:ext cx="4772845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tx2"/>
                </a:solidFill>
              </a:rPr>
              <a:t>Binary Search</a:t>
            </a:r>
          </a:p>
        </p:txBody>
      </p:sp>
      <p:sp>
        <p:nvSpPr>
          <p:cNvPr id="486" name="Google Shape;486;p29"/>
          <p:cNvSpPr txBox="1">
            <a:spLocks noGrp="1"/>
          </p:cNvSpPr>
          <p:nvPr>
            <p:ph type="title" idx="6"/>
          </p:nvPr>
        </p:nvSpPr>
        <p:spPr>
          <a:xfrm flipH="1">
            <a:off x="3359339" y="322596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03</a:t>
            </a:r>
            <a:endParaRPr dirty="0"/>
          </a:p>
        </p:txBody>
      </p:sp>
      <p:sp>
        <p:nvSpPr>
          <p:cNvPr id="488" name="Google Shape;488;p29"/>
          <p:cNvSpPr txBox="1">
            <a:spLocks noGrp="1"/>
          </p:cNvSpPr>
          <p:nvPr>
            <p:ph type="subTitle" idx="8"/>
          </p:nvPr>
        </p:nvSpPr>
        <p:spPr>
          <a:xfrm>
            <a:off x="4231438" y="3225950"/>
            <a:ext cx="4001099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Technische Umsetzung</a:t>
            </a:r>
          </a:p>
        </p:txBody>
      </p:sp>
      <p:sp>
        <p:nvSpPr>
          <p:cNvPr id="489" name="Google Shape;489;p29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Inhaltsverzeichnis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490" name="Google Shape;490;p29"/>
          <p:cNvGrpSpPr/>
          <p:nvPr/>
        </p:nvGrpSpPr>
        <p:grpSpPr>
          <a:xfrm>
            <a:off x="1084825" y="1168950"/>
            <a:ext cx="506100" cy="3401075"/>
            <a:chOff x="1084825" y="1168950"/>
            <a:chExt cx="506100" cy="3401075"/>
          </a:xfrm>
        </p:grpSpPr>
        <p:sp>
          <p:nvSpPr>
            <p:cNvPr id="491" name="Google Shape;491;p29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492" name="Google Shape;492;p29"/>
            <p:cNvCxnSpPr/>
            <p:nvPr/>
          </p:nvCxnSpPr>
          <p:spPr>
            <a:xfrm>
              <a:off x="1337875" y="1168950"/>
              <a:ext cx="0" cy="2764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" name="Google Shape;465;p27">
            <a:extLst>
              <a:ext uri="{FF2B5EF4-FFF2-40B4-BE49-F238E27FC236}">
                <a16:creationId xmlns:a16="http://schemas.microsoft.com/office/drawing/2014/main" id="{C93D8913-C6F1-13E1-57FD-B78DD6C966C3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7" name="Google Shape;466;p27">
            <a:extLst>
              <a:ext uri="{FF2B5EF4-FFF2-40B4-BE49-F238E27FC236}">
                <a16:creationId xmlns:a16="http://schemas.microsoft.com/office/drawing/2014/main" id="{1B1DB5FF-1398-CCB8-2B54-90441C16E6F2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  <p:sp>
        <p:nvSpPr>
          <p:cNvPr id="2" name="Google Shape;483;p29">
            <a:extLst>
              <a:ext uri="{FF2B5EF4-FFF2-40B4-BE49-F238E27FC236}">
                <a16:creationId xmlns:a16="http://schemas.microsoft.com/office/drawing/2014/main" id="{D4805C93-4D09-D83A-692E-A1E3954568AC}"/>
              </a:ext>
            </a:extLst>
          </p:cNvPr>
          <p:cNvSpPr txBox="1">
            <a:spLocks/>
          </p:cNvSpPr>
          <p:nvPr/>
        </p:nvSpPr>
        <p:spPr>
          <a:xfrm flipH="1">
            <a:off x="2587593" y="2544579"/>
            <a:ext cx="8721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Fira Code"/>
              <a:buNone/>
              <a:defRPr sz="28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de-CH" dirty="0"/>
              <a:t>02</a:t>
            </a:r>
            <a:endParaRPr lang="en-CH" dirty="0"/>
          </a:p>
        </p:txBody>
      </p:sp>
      <p:sp>
        <p:nvSpPr>
          <p:cNvPr id="3" name="Google Shape;485;p29">
            <a:extLst>
              <a:ext uri="{FF2B5EF4-FFF2-40B4-BE49-F238E27FC236}">
                <a16:creationId xmlns:a16="http://schemas.microsoft.com/office/drawing/2014/main" id="{553C289D-05E1-FB2E-092F-579EFA2255C4}"/>
              </a:ext>
            </a:extLst>
          </p:cNvPr>
          <p:cNvSpPr txBox="1">
            <a:spLocks/>
          </p:cNvSpPr>
          <p:nvPr/>
        </p:nvSpPr>
        <p:spPr>
          <a:xfrm>
            <a:off x="3459692" y="2544567"/>
            <a:ext cx="4772845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1800" b="0" i="0" u="none" strike="noStrike" cap="none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de-CH" dirty="0">
                <a:solidFill>
                  <a:schemeClr val="accent1"/>
                </a:solidFill>
              </a:rPr>
              <a:t>Binary Search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>
          <a:extLst>
            <a:ext uri="{FF2B5EF4-FFF2-40B4-BE49-F238E27FC236}">
              <a16:creationId xmlns:a16="http://schemas.microsoft.com/office/drawing/2014/main" id="{4FE630F6-0DCE-860F-647F-6E9627D526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>
            <a:extLst>
              <a:ext uri="{FF2B5EF4-FFF2-40B4-BE49-F238E27FC236}">
                <a16:creationId xmlns:a16="http://schemas.microsoft.com/office/drawing/2014/main" id="{7498F208-6C57-7E39-EE13-72E8D392F6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0</a:t>
            </a:r>
            <a:r>
              <a:rPr lang="en-CH" sz="5000" dirty="0"/>
              <a:t>1</a:t>
            </a:r>
            <a:r>
              <a:rPr lang="en" sz="5000" dirty="0"/>
              <a:t>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>
            <a:extLst>
              <a:ext uri="{FF2B5EF4-FFF2-40B4-BE49-F238E27FC236}">
                <a16:creationId xmlns:a16="http://schemas.microsoft.com/office/drawing/2014/main" id="{C4770B8F-CB8F-346F-23EB-FAEFAF65AEA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605787" y="1846623"/>
            <a:ext cx="6716967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de-CH" dirty="0">
                <a:solidFill>
                  <a:schemeClr val="accent1"/>
                </a:solidFill>
              </a:rPr>
              <a:t>Binary Search</a:t>
            </a:r>
            <a:r>
              <a:rPr lang="en" dirty="0">
                <a:solidFill>
                  <a:schemeClr val="accent6"/>
                </a:solidFill>
              </a:rPr>
              <a:t>]</a:t>
            </a:r>
            <a:r>
              <a:rPr lang="en" dirty="0">
                <a:solidFill>
                  <a:schemeClr val="accent1"/>
                </a:solidFill>
              </a:rPr>
              <a:t> </a:t>
            </a:r>
            <a:endParaRPr lang="en" dirty="0">
              <a:solidFill>
                <a:schemeClr val="accent3"/>
              </a:solidFill>
            </a:endParaRPr>
          </a:p>
        </p:txBody>
      </p:sp>
      <p:sp>
        <p:nvSpPr>
          <p:cNvPr id="503" name="Google Shape;503;p30">
            <a:extLst>
              <a:ext uri="{FF2B5EF4-FFF2-40B4-BE49-F238E27FC236}">
                <a16:creationId xmlns:a16="http://schemas.microsoft.com/office/drawing/2014/main" id="{1F3DB95D-E67A-0629-7A3D-052CE03E05D3}"/>
              </a:ext>
            </a:extLst>
          </p:cNvPr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>
            <a:extLst>
              <a:ext uri="{FF2B5EF4-FFF2-40B4-BE49-F238E27FC236}">
                <a16:creationId xmlns:a16="http://schemas.microsoft.com/office/drawing/2014/main" id="{D0DC21E2-ED2C-D312-CF9C-CE32CD9BF59B}"/>
              </a:ext>
            </a:extLst>
          </p:cNvPr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0F99BD70-8E89-890C-7004-C7274284B03E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" name="Google Shape;466;p27">
            <a:extLst>
              <a:ext uri="{FF2B5EF4-FFF2-40B4-BE49-F238E27FC236}">
                <a16:creationId xmlns:a16="http://schemas.microsoft.com/office/drawing/2014/main" id="{40C52BF4-400C-D8DE-F880-38CA49047995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  <p:grpSp>
        <p:nvGrpSpPr>
          <p:cNvPr id="4" name="Google Shape;3053;p50">
            <a:extLst>
              <a:ext uri="{FF2B5EF4-FFF2-40B4-BE49-F238E27FC236}">
                <a16:creationId xmlns:a16="http://schemas.microsoft.com/office/drawing/2014/main" id="{0D950632-7D6E-E117-DC2E-A9EDAF4D32C5}"/>
              </a:ext>
            </a:extLst>
          </p:cNvPr>
          <p:cNvGrpSpPr/>
          <p:nvPr/>
        </p:nvGrpSpPr>
        <p:grpSpPr>
          <a:xfrm>
            <a:off x="4383150" y="2977019"/>
            <a:ext cx="365750" cy="302447"/>
            <a:chOff x="4667413" y="5261950"/>
            <a:chExt cx="475000" cy="389200"/>
          </a:xfrm>
        </p:grpSpPr>
        <p:sp>
          <p:nvSpPr>
            <p:cNvPr id="5" name="Google Shape;3054;p50">
              <a:extLst>
                <a:ext uri="{FF2B5EF4-FFF2-40B4-BE49-F238E27FC236}">
                  <a16:creationId xmlns:a16="http://schemas.microsoft.com/office/drawing/2014/main" id="{985CE515-ED39-22DA-D44D-7A6A1A1FFD53}"/>
                </a:ext>
              </a:extLst>
            </p:cNvPr>
            <p:cNvSpPr/>
            <p:nvPr/>
          </p:nvSpPr>
          <p:spPr>
            <a:xfrm>
              <a:off x="5021513" y="5271425"/>
              <a:ext cx="111425" cy="314775"/>
            </a:xfrm>
            <a:custGeom>
              <a:avLst/>
              <a:gdLst/>
              <a:ahLst/>
              <a:cxnLst/>
              <a:rect l="l" t="t" r="r" b="b"/>
              <a:pathLst>
                <a:path w="4457" h="12591" extrusionOk="0">
                  <a:moveTo>
                    <a:pt x="2238" y="0"/>
                  </a:moveTo>
                  <a:cubicBezTo>
                    <a:pt x="1006" y="0"/>
                    <a:pt x="1" y="986"/>
                    <a:pt x="1" y="2219"/>
                  </a:cubicBezTo>
                  <a:lnTo>
                    <a:pt x="1" y="12591"/>
                  </a:lnTo>
                  <a:lnTo>
                    <a:pt x="4457" y="12591"/>
                  </a:lnTo>
                  <a:lnTo>
                    <a:pt x="4457" y="2219"/>
                  </a:lnTo>
                  <a:cubicBezTo>
                    <a:pt x="4457" y="986"/>
                    <a:pt x="3452" y="0"/>
                    <a:pt x="22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055;p50">
              <a:extLst>
                <a:ext uri="{FF2B5EF4-FFF2-40B4-BE49-F238E27FC236}">
                  <a16:creationId xmlns:a16="http://schemas.microsoft.com/office/drawing/2014/main" id="{2F74737B-3745-F21C-8174-ACDB64635B78}"/>
                </a:ext>
              </a:extLst>
            </p:cNvPr>
            <p:cNvSpPr/>
            <p:nvPr/>
          </p:nvSpPr>
          <p:spPr>
            <a:xfrm>
              <a:off x="4677363" y="5326875"/>
              <a:ext cx="454150" cy="315275"/>
            </a:xfrm>
            <a:custGeom>
              <a:avLst/>
              <a:gdLst/>
              <a:ahLst/>
              <a:cxnLst/>
              <a:rect l="l" t="t" r="r" b="b"/>
              <a:pathLst>
                <a:path w="18166" h="12611" extrusionOk="0">
                  <a:moveTo>
                    <a:pt x="740" y="1"/>
                  </a:moveTo>
                  <a:cubicBezTo>
                    <a:pt x="323" y="1"/>
                    <a:pt x="1" y="342"/>
                    <a:pt x="1" y="740"/>
                  </a:cubicBezTo>
                  <a:lnTo>
                    <a:pt x="1" y="11871"/>
                  </a:lnTo>
                  <a:cubicBezTo>
                    <a:pt x="1" y="12269"/>
                    <a:pt x="323" y="12610"/>
                    <a:pt x="740" y="12610"/>
                  </a:cubicBezTo>
                  <a:lnTo>
                    <a:pt x="16004" y="12610"/>
                  </a:lnTo>
                  <a:cubicBezTo>
                    <a:pt x="17199" y="12572"/>
                    <a:pt x="18166" y="11586"/>
                    <a:pt x="18166" y="10373"/>
                  </a:cubicBezTo>
                  <a:cubicBezTo>
                    <a:pt x="18166" y="9178"/>
                    <a:pt x="17199" y="8192"/>
                    <a:pt x="16004" y="8154"/>
                  </a:cubicBezTo>
                  <a:cubicBezTo>
                    <a:pt x="14772" y="8154"/>
                    <a:pt x="13767" y="9159"/>
                    <a:pt x="13767" y="10392"/>
                  </a:cubicBezTo>
                  <a:lnTo>
                    <a:pt x="137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056;p50">
              <a:extLst>
                <a:ext uri="{FF2B5EF4-FFF2-40B4-BE49-F238E27FC236}">
                  <a16:creationId xmlns:a16="http://schemas.microsoft.com/office/drawing/2014/main" id="{B5181140-30A9-3E7F-7BE4-2FEF16724609}"/>
                </a:ext>
              </a:extLst>
            </p:cNvPr>
            <p:cNvSpPr/>
            <p:nvPr/>
          </p:nvSpPr>
          <p:spPr>
            <a:xfrm>
              <a:off x="5058488" y="5567700"/>
              <a:ext cx="43650" cy="37325"/>
            </a:xfrm>
            <a:custGeom>
              <a:avLst/>
              <a:gdLst/>
              <a:ahLst/>
              <a:cxnLst/>
              <a:rect l="l" t="t" r="r" b="b"/>
              <a:pathLst>
                <a:path w="1746" h="1493" extrusionOk="0">
                  <a:moveTo>
                    <a:pt x="759" y="0"/>
                  </a:moveTo>
                  <a:cubicBezTo>
                    <a:pt x="342" y="0"/>
                    <a:pt x="1" y="342"/>
                    <a:pt x="1" y="759"/>
                  </a:cubicBezTo>
                  <a:cubicBezTo>
                    <a:pt x="1" y="1195"/>
                    <a:pt x="374" y="1492"/>
                    <a:pt x="756" y="1492"/>
                  </a:cubicBezTo>
                  <a:cubicBezTo>
                    <a:pt x="939" y="1492"/>
                    <a:pt x="1124" y="1424"/>
                    <a:pt x="1271" y="1271"/>
                  </a:cubicBezTo>
                  <a:cubicBezTo>
                    <a:pt x="1745" y="816"/>
                    <a:pt x="1404" y="0"/>
                    <a:pt x="7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57;p50">
              <a:extLst>
                <a:ext uri="{FF2B5EF4-FFF2-40B4-BE49-F238E27FC236}">
                  <a16:creationId xmlns:a16="http://schemas.microsoft.com/office/drawing/2014/main" id="{57D68351-81B4-1F53-541B-9A55CA675B49}"/>
                </a:ext>
              </a:extLst>
            </p:cNvPr>
            <p:cNvSpPr/>
            <p:nvPr/>
          </p:nvSpPr>
          <p:spPr>
            <a:xfrm>
              <a:off x="4728563" y="5382350"/>
              <a:ext cx="64975" cy="55675"/>
            </a:xfrm>
            <a:custGeom>
              <a:avLst/>
              <a:gdLst/>
              <a:ahLst/>
              <a:cxnLst/>
              <a:rect l="l" t="t" r="r" b="b"/>
              <a:pathLst>
                <a:path w="2599" h="2227" extrusionOk="0">
                  <a:moveTo>
                    <a:pt x="1499" y="0"/>
                  </a:moveTo>
                  <a:cubicBezTo>
                    <a:pt x="513" y="0"/>
                    <a:pt x="1" y="1195"/>
                    <a:pt x="702" y="1897"/>
                  </a:cubicBezTo>
                  <a:cubicBezTo>
                    <a:pt x="930" y="2124"/>
                    <a:pt x="1210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512"/>
                    <a:pt x="2105" y="0"/>
                    <a:pt x="1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58;p50">
              <a:extLst>
                <a:ext uri="{FF2B5EF4-FFF2-40B4-BE49-F238E27FC236}">
                  <a16:creationId xmlns:a16="http://schemas.microsoft.com/office/drawing/2014/main" id="{93983639-550B-683E-615D-31CEEAF615D0}"/>
                </a:ext>
              </a:extLst>
            </p:cNvPr>
            <p:cNvSpPr/>
            <p:nvPr/>
          </p:nvSpPr>
          <p:spPr>
            <a:xfrm>
              <a:off x="5083138" y="5465775"/>
              <a:ext cx="21825" cy="18750"/>
            </a:xfrm>
            <a:custGeom>
              <a:avLst/>
              <a:gdLst/>
              <a:ahLst/>
              <a:cxnLst/>
              <a:rect l="l" t="t" r="r" b="b"/>
              <a:pathLst>
                <a:path w="873" h="750" extrusionOk="0">
                  <a:moveTo>
                    <a:pt x="513" y="1"/>
                  </a:moveTo>
                  <a:cubicBezTo>
                    <a:pt x="171" y="1"/>
                    <a:pt x="1" y="399"/>
                    <a:pt x="247" y="645"/>
                  </a:cubicBezTo>
                  <a:cubicBezTo>
                    <a:pt x="319" y="717"/>
                    <a:pt x="409" y="749"/>
                    <a:pt x="497" y="749"/>
                  </a:cubicBezTo>
                  <a:cubicBezTo>
                    <a:pt x="687" y="749"/>
                    <a:pt x="873" y="600"/>
                    <a:pt x="873" y="380"/>
                  </a:cubicBezTo>
                  <a:cubicBezTo>
                    <a:pt x="873" y="171"/>
                    <a:pt x="702" y="1"/>
                    <a:pt x="5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59;p50">
              <a:extLst>
                <a:ext uri="{FF2B5EF4-FFF2-40B4-BE49-F238E27FC236}">
                  <a16:creationId xmlns:a16="http://schemas.microsoft.com/office/drawing/2014/main" id="{AA0E4B8B-03CD-C807-D5AE-5995E1C5D336}"/>
                </a:ext>
              </a:extLst>
            </p:cNvPr>
            <p:cNvSpPr/>
            <p:nvPr/>
          </p:nvSpPr>
          <p:spPr>
            <a:xfrm>
              <a:off x="5040013" y="5558700"/>
              <a:ext cx="64950" cy="55650"/>
            </a:xfrm>
            <a:custGeom>
              <a:avLst/>
              <a:gdLst/>
              <a:ahLst/>
              <a:cxnLst/>
              <a:rect l="l" t="t" r="r" b="b"/>
              <a:pathLst>
                <a:path w="2598" h="2226" extrusionOk="0">
                  <a:moveTo>
                    <a:pt x="1474" y="731"/>
                  </a:moveTo>
                  <a:cubicBezTo>
                    <a:pt x="1671" y="731"/>
                    <a:pt x="1858" y="885"/>
                    <a:pt x="1858" y="1119"/>
                  </a:cubicBezTo>
                  <a:cubicBezTo>
                    <a:pt x="1858" y="1308"/>
                    <a:pt x="1688" y="1479"/>
                    <a:pt x="1498" y="1479"/>
                  </a:cubicBezTo>
                  <a:cubicBezTo>
                    <a:pt x="1157" y="1479"/>
                    <a:pt x="986" y="1081"/>
                    <a:pt x="1214" y="834"/>
                  </a:cubicBezTo>
                  <a:cubicBezTo>
                    <a:pt x="1291" y="763"/>
                    <a:pt x="1383" y="731"/>
                    <a:pt x="1474" y="731"/>
                  </a:cubicBezTo>
                  <a:close/>
                  <a:moveTo>
                    <a:pt x="1498" y="0"/>
                  </a:moveTo>
                  <a:cubicBezTo>
                    <a:pt x="493" y="0"/>
                    <a:pt x="0" y="1195"/>
                    <a:pt x="702" y="1896"/>
                  </a:cubicBezTo>
                  <a:cubicBezTo>
                    <a:pt x="930" y="2124"/>
                    <a:pt x="1209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493"/>
                    <a:pt x="2105" y="0"/>
                    <a:pt x="1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060;p50">
              <a:extLst>
                <a:ext uri="{FF2B5EF4-FFF2-40B4-BE49-F238E27FC236}">
                  <a16:creationId xmlns:a16="http://schemas.microsoft.com/office/drawing/2014/main" id="{6A68C932-952F-8DFE-8645-820E80E107AD}"/>
                </a:ext>
              </a:extLst>
            </p:cNvPr>
            <p:cNvSpPr/>
            <p:nvPr/>
          </p:nvSpPr>
          <p:spPr>
            <a:xfrm>
              <a:off x="4667413" y="5261950"/>
              <a:ext cx="475000" cy="389200"/>
            </a:xfrm>
            <a:custGeom>
              <a:avLst/>
              <a:gdLst/>
              <a:ahLst/>
              <a:cxnLst/>
              <a:rect l="l" t="t" r="r" b="b"/>
              <a:pathLst>
                <a:path w="19000" h="15568" extrusionOk="0">
                  <a:moveTo>
                    <a:pt x="16402" y="740"/>
                  </a:moveTo>
                  <a:cubicBezTo>
                    <a:pt x="17407" y="740"/>
                    <a:pt x="18241" y="1574"/>
                    <a:pt x="18241" y="2598"/>
                  </a:cubicBezTo>
                  <a:lnTo>
                    <a:pt x="18241" y="11168"/>
                  </a:lnTo>
                  <a:cubicBezTo>
                    <a:pt x="17739" y="10647"/>
                    <a:pt x="17066" y="10386"/>
                    <a:pt x="16393" y="10386"/>
                  </a:cubicBezTo>
                  <a:cubicBezTo>
                    <a:pt x="15720" y="10386"/>
                    <a:pt x="15046" y="10647"/>
                    <a:pt x="14544" y="11168"/>
                  </a:cubicBezTo>
                  <a:lnTo>
                    <a:pt x="14544" y="2598"/>
                  </a:lnTo>
                  <a:cubicBezTo>
                    <a:pt x="14544" y="1574"/>
                    <a:pt x="15378" y="740"/>
                    <a:pt x="16402" y="740"/>
                  </a:cubicBezTo>
                  <a:close/>
                  <a:moveTo>
                    <a:pt x="13804" y="2977"/>
                  </a:moveTo>
                  <a:lnTo>
                    <a:pt x="13804" y="12970"/>
                  </a:lnTo>
                  <a:cubicBezTo>
                    <a:pt x="13804" y="13671"/>
                    <a:pt x="14089" y="14354"/>
                    <a:pt x="14582" y="14828"/>
                  </a:cubicBezTo>
                  <a:lnTo>
                    <a:pt x="1119" y="14828"/>
                  </a:lnTo>
                  <a:cubicBezTo>
                    <a:pt x="911" y="14828"/>
                    <a:pt x="759" y="14657"/>
                    <a:pt x="759" y="14468"/>
                  </a:cubicBezTo>
                  <a:lnTo>
                    <a:pt x="759" y="3337"/>
                  </a:lnTo>
                  <a:cubicBezTo>
                    <a:pt x="759" y="3129"/>
                    <a:pt x="911" y="2977"/>
                    <a:pt x="1119" y="2977"/>
                  </a:cubicBezTo>
                  <a:close/>
                  <a:moveTo>
                    <a:pt x="16374" y="11120"/>
                  </a:moveTo>
                  <a:cubicBezTo>
                    <a:pt x="17329" y="11120"/>
                    <a:pt x="18241" y="11859"/>
                    <a:pt x="18241" y="12989"/>
                  </a:cubicBezTo>
                  <a:cubicBezTo>
                    <a:pt x="18241" y="13994"/>
                    <a:pt x="17407" y="14828"/>
                    <a:pt x="16402" y="14828"/>
                  </a:cubicBezTo>
                  <a:cubicBezTo>
                    <a:pt x="14734" y="14828"/>
                    <a:pt x="13918" y="12837"/>
                    <a:pt x="15075" y="11661"/>
                  </a:cubicBezTo>
                  <a:cubicBezTo>
                    <a:pt x="15454" y="11288"/>
                    <a:pt x="15919" y="11120"/>
                    <a:pt x="16374" y="11120"/>
                  </a:cubicBezTo>
                  <a:close/>
                  <a:moveTo>
                    <a:pt x="16402" y="0"/>
                  </a:moveTo>
                  <a:cubicBezTo>
                    <a:pt x="15113" y="19"/>
                    <a:pt x="14013" y="948"/>
                    <a:pt x="13823" y="2238"/>
                  </a:cubicBezTo>
                  <a:lnTo>
                    <a:pt x="1119" y="2238"/>
                  </a:lnTo>
                  <a:cubicBezTo>
                    <a:pt x="512" y="2238"/>
                    <a:pt x="1" y="2731"/>
                    <a:pt x="1" y="3337"/>
                  </a:cubicBezTo>
                  <a:lnTo>
                    <a:pt x="1" y="14468"/>
                  </a:lnTo>
                  <a:cubicBezTo>
                    <a:pt x="1" y="15075"/>
                    <a:pt x="512" y="15568"/>
                    <a:pt x="1119" y="15568"/>
                  </a:cubicBezTo>
                  <a:lnTo>
                    <a:pt x="16383" y="15568"/>
                  </a:lnTo>
                  <a:cubicBezTo>
                    <a:pt x="17824" y="15568"/>
                    <a:pt x="19000" y="14411"/>
                    <a:pt x="19000" y="12989"/>
                  </a:cubicBezTo>
                  <a:lnTo>
                    <a:pt x="19000" y="2598"/>
                  </a:lnTo>
                  <a:cubicBezTo>
                    <a:pt x="19000" y="1157"/>
                    <a:pt x="17824" y="0"/>
                    <a:pt x="164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061;p50">
              <a:extLst>
                <a:ext uri="{FF2B5EF4-FFF2-40B4-BE49-F238E27FC236}">
                  <a16:creationId xmlns:a16="http://schemas.microsoft.com/office/drawing/2014/main" id="{228DE237-0CB8-6641-794D-971C35B39F7F}"/>
                </a:ext>
              </a:extLst>
            </p:cNvPr>
            <p:cNvSpPr/>
            <p:nvPr/>
          </p:nvSpPr>
          <p:spPr>
            <a:xfrm>
              <a:off x="4714513" y="5372850"/>
              <a:ext cx="143950" cy="219400"/>
            </a:xfrm>
            <a:custGeom>
              <a:avLst/>
              <a:gdLst/>
              <a:ahLst/>
              <a:cxnLst/>
              <a:rect l="l" t="t" r="r" b="b"/>
              <a:pathLst>
                <a:path w="5758" h="8776" extrusionOk="0">
                  <a:moveTo>
                    <a:pt x="2037" y="756"/>
                  </a:moveTo>
                  <a:cubicBezTo>
                    <a:pt x="2415" y="756"/>
                    <a:pt x="2781" y="1049"/>
                    <a:pt x="2781" y="1499"/>
                  </a:cubicBezTo>
                  <a:cubicBezTo>
                    <a:pt x="2781" y="1916"/>
                    <a:pt x="2459" y="2239"/>
                    <a:pt x="2042" y="2239"/>
                  </a:cubicBezTo>
                  <a:cubicBezTo>
                    <a:pt x="1378" y="2239"/>
                    <a:pt x="1056" y="1442"/>
                    <a:pt x="1530" y="968"/>
                  </a:cubicBezTo>
                  <a:cubicBezTo>
                    <a:pt x="1676" y="822"/>
                    <a:pt x="1858" y="756"/>
                    <a:pt x="2037" y="756"/>
                  </a:cubicBezTo>
                  <a:close/>
                  <a:moveTo>
                    <a:pt x="2038" y="1"/>
                  </a:moveTo>
                  <a:cubicBezTo>
                    <a:pt x="1681" y="1"/>
                    <a:pt x="1313" y="137"/>
                    <a:pt x="999" y="456"/>
                  </a:cubicBezTo>
                  <a:cubicBezTo>
                    <a:pt x="1" y="1485"/>
                    <a:pt x="875" y="3002"/>
                    <a:pt x="2040" y="3002"/>
                  </a:cubicBezTo>
                  <a:cubicBezTo>
                    <a:pt x="2291" y="3002"/>
                    <a:pt x="2556" y="2931"/>
                    <a:pt x="2819" y="2770"/>
                  </a:cubicBezTo>
                  <a:lnTo>
                    <a:pt x="3179" y="4192"/>
                  </a:lnTo>
                  <a:cubicBezTo>
                    <a:pt x="3201" y="4352"/>
                    <a:pt x="3335" y="4420"/>
                    <a:pt x="3484" y="4420"/>
                  </a:cubicBezTo>
                  <a:cubicBezTo>
                    <a:pt x="3721" y="4420"/>
                    <a:pt x="3993" y="4247"/>
                    <a:pt x="3900" y="4002"/>
                  </a:cubicBezTo>
                  <a:lnTo>
                    <a:pt x="3767" y="3509"/>
                  </a:lnTo>
                  <a:lnTo>
                    <a:pt x="3767" y="3509"/>
                  </a:lnTo>
                  <a:cubicBezTo>
                    <a:pt x="5019" y="4647"/>
                    <a:pt x="5019" y="6050"/>
                    <a:pt x="5019" y="8174"/>
                  </a:cubicBezTo>
                  <a:lnTo>
                    <a:pt x="5019" y="8420"/>
                  </a:lnTo>
                  <a:cubicBezTo>
                    <a:pt x="5019" y="8657"/>
                    <a:pt x="5203" y="8776"/>
                    <a:pt x="5388" y="8776"/>
                  </a:cubicBezTo>
                  <a:cubicBezTo>
                    <a:pt x="5573" y="8776"/>
                    <a:pt x="5758" y="8657"/>
                    <a:pt x="5758" y="8420"/>
                  </a:cubicBezTo>
                  <a:lnTo>
                    <a:pt x="5758" y="8174"/>
                  </a:lnTo>
                  <a:cubicBezTo>
                    <a:pt x="5758" y="5993"/>
                    <a:pt x="5758" y="4324"/>
                    <a:pt x="4298" y="2997"/>
                  </a:cubicBezTo>
                  <a:lnTo>
                    <a:pt x="4298" y="2978"/>
                  </a:lnTo>
                  <a:lnTo>
                    <a:pt x="4639" y="2978"/>
                  </a:lnTo>
                  <a:cubicBezTo>
                    <a:pt x="4657" y="2980"/>
                    <a:pt x="4674" y="2981"/>
                    <a:pt x="4690" y="2981"/>
                  </a:cubicBezTo>
                  <a:cubicBezTo>
                    <a:pt x="5159" y="2981"/>
                    <a:pt x="5153" y="2237"/>
                    <a:pt x="4674" y="2237"/>
                  </a:cubicBezTo>
                  <a:cubicBezTo>
                    <a:pt x="4663" y="2237"/>
                    <a:pt x="4651" y="2238"/>
                    <a:pt x="4639" y="2239"/>
                  </a:cubicBezTo>
                  <a:lnTo>
                    <a:pt x="3350" y="2239"/>
                  </a:lnTo>
                  <a:cubicBezTo>
                    <a:pt x="3996" y="1115"/>
                    <a:pt x="3060" y="1"/>
                    <a:pt x="20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062;p50">
              <a:extLst>
                <a:ext uri="{FF2B5EF4-FFF2-40B4-BE49-F238E27FC236}">
                  <a16:creationId xmlns:a16="http://schemas.microsoft.com/office/drawing/2014/main" id="{7F48015A-AADA-8887-AEF9-5F4A523AEE8B}"/>
                </a:ext>
              </a:extLst>
            </p:cNvPr>
            <p:cNvSpPr/>
            <p:nvPr/>
          </p:nvSpPr>
          <p:spPr>
            <a:xfrm>
              <a:off x="4891663" y="5373175"/>
              <a:ext cx="81950" cy="74525"/>
            </a:xfrm>
            <a:custGeom>
              <a:avLst/>
              <a:gdLst/>
              <a:ahLst/>
              <a:cxnLst/>
              <a:rect l="l" t="t" r="r" b="b"/>
              <a:pathLst>
                <a:path w="3278" h="2981" extrusionOk="0">
                  <a:moveTo>
                    <a:pt x="529" y="1"/>
                  </a:moveTo>
                  <a:cubicBezTo>
                    <a:pt x="241" y="1"/>
                    <a:pt x="4" y="372"/>
                    <a:pt x="265" y="633"/>
                  </a:cubicBezTo>
                  <a:lnTo>
                    <a:pt x="1118" y="1486"/>
                  </a:lnTo>
                  <a:lnTo>
                    <a:pt x="265" y="2339"/>
                  </a:lnTo>
                  <a:cubicBezTo>
                    <a:pt x="1" y="2603"/>
                    <a:pt x="247" y="2980"/>
                    <a:pt x="539" y="2980"/>
                  </a:cubicBezTo>
                  <a:cubicBezTo>
                    <a:pt x="624" y="2980"/>
                    <a:pt x="714" y="2948"/>
                    <a:pt x="796" y="2870"/>
                  </a:cubicBezTo>
                  <a:lnTo>
                    <a:pt x="1649" y="2017"/>
                  </a:lnTo>
                  <a:lnTo>
                    <a:pt x="2483" y="2870"/>
                  </a:lnTo>
                  <a:cubicBezTo>
                    <a:pt x="2565" y="2948"/>
                    <a:pt x="2655" y="2980"/>
                    <a:pt x="2740" y="2980"/>
                  </a:cubicBezTo>
                  <a:cubicBezTo>
                    <a:pt x="3032" y="2980"/>
                    <a:pt x="3278" y="2603"/>
                    <a:pt x="3014" y="2339"/>
                  </a:cubicBezTo>
                  <a:lnTo>
                    <a:pt x="2161" y="1486"/>
                  </a:lnTo>
                  <a:lnTo>
                    <a:pt x="3014" y="633"/>
                  </a:lnTo>
                  <a:cubicBezTo>
                    <a:pt x="3166" y="500"/>
                    <a:pt x="3166" y="254"/>
                    <a:pt x="3014" y="121"/>
                  </a:cubicBezTo>
                  <a:cubicBezTo>
                    <a:pt x="2938" y="45"/>
                    <a:pt x="2844" y="7"/>
                    <a:pt x="2749" y="7"/>
                  </a:cubicBezTo>
                  <a:cubicBezTo>
                    <a:pt x="2654" y="7"/>
                    <a:pt x="2559" y="45"/>
                    <a:pt x="2483" y="121"/>
                  </a:cubicBezTo>
                  <a:lnTo>
                    <a:pt x="1649" y="955"/>
                  </a:lnTo>
                  <a:lnTo>
                    <a:pt x="796" y="121"/>
                  </a:lnTo>
                  <a:cubicBezTo>
                    <a:pt x="711" y="36"/>
                    <a:pt x="617" y="1"/>
                    <a:pt x="5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63;p50">
              <a:extLst>
                <a:ext uri="{FF2B5EF4-FFF2-40B4-BE49-F238E27FC236}">
                  <a16:creationId xmlns:a16="http://schemas.microsoft.com/office/drawing/2014/main" id="{8691FF8B-D40D-8FD4-5546-88F3C8D328B0}"/>
                </a:ext>
              </a:extLst>
            </p:cNvPr>
            <p:cNvSpPr/>
            <p:nvPr/>
          </p:nvSpPr>
          <p:spPr>
            <a:xfrm>
              <a:off x="4891663" y="5521325"/>
              <a:ext cx="81875" cy="74525"/>
            </a:xfrm>
            <a:custGeom>
              <a:avLst/>
              <a:gdLst/>
              <a:ahLst/>
              <a:cxnLst/>
              <a:rect l="l" t="t" r="r" b="b"/>
              <a:pathLst>
                <a:path w="3275" h="2981" extrusionOk="0">
                  <a:moveTo>
                    <a:pt x="539" y="1"/>
                  </a:moveTo>
                  <a:cubicBezTo>
                    <a:pt x="247" y="1"/>
                    <a:pt x="1" y="378"/>
                    <a:pt x="265" y="642"/>
                  </a:cubicBezTo>
                  <a:lnTo>
                    <a:pt x="1118" y="1495"/>
                  </a:lnTo>
                  <a:lnTo>
                    <a:pt x="265" y="2348"/>
                  </a:lnTo>
                  <a:cubicBezTo>
                    <a:pt x="4" y="2609"/>
                    <a:pt x="241" y="2981"/>
                    <a:pt x="529" y="2981"/>
                  </a:cubicBezTo>
                  <a:cubicBezTo>
                    <a:pt x="617" y="2981"/>
                    <a:pt x="711" y="2945"/>
                    <a:pt x="796" y="2860"/>
                  </a:cubicBezTo>
                  <a:lnTo>
                    <a:pt x="1649" y="2026"/>
                  </a:lnTo>
                  <a:lnTo>
                    <a:pt x="2483" y="2860"/>
                  </a:lnTo>
                  <a:cubicBezTo>
                    <a:pt x="2568" y="2945"/>
                    <a:pt x="2662" y="2981"/>
                    <a:pt x="2750" y="2981"/>
                  </a:cubicBezTo>
                  <a:cubicBezTo>
                    <a:pt x="3038" y="2981"/>
                    <a:pt x="3275" y="2609"/>
                    <a:pt x="3014" y="2348"/>
                  </a:cubicBezTo>
                  <a:lnTo>
                    <a:pt x="2161" y="1495"/>
                  </a:lnTo>
                  <a:lnTo>
                    <a:pt x="3014" y="642"/>
                  </a:lnTo>
                  <a:cubicBezTo>
                    <a:pt x="3166" y="490"/>
                    <a:pt x="3166" y="263"/>
                    <a:pt x="3014" y="111"/>
                  </a:cubicBezTo>
                  <a:cubicBezTo>
                    <a:pt x="2938" y="44"/>
                    <a:pt x="2844" y="11"/>
                    <a:pt x="2749" y="11"/>
                  </a:cubicBezTo>
                  <a:cubicBezTo>
                    <a:pt x="2654" y="11"/>
                    <a:pt x="2559" y="44"/>
                    <a:pt x="2483" y="111"/>
                  </a:cubicBezTo>
                  <a:lnTo>
                    <a:pt x="1649" y="964"/>
                  </a:lnTo>
                  <a:lnTo>
                    <a:pt x="796" y="111"/>
                  </a:lnTo>
                  <a:cubicBezTo>
                    <a:pt x="714" y="33"/>
                    <a:pt x="624" y="1"/>
                    <a:pt x="5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064;p50">
              <a:extLst>
                <a:ext uri="{FF2B5EF4-FFF2-40B4-BE49-F238E27FC236}">
                  <a16:creationId xmlns:a16="http://schemas.microsoft.com/office/drawing/2014/main" id="{D7B35811-5017-AF6D-482E-4882F21BAF15}"/>
                </a:ext>
              </a:extLst>
            </p:cNvPr>
            <p:cNvSpPr/>
            <p:nvPr/>
          </p:nvSpPr>
          <p:spPr>
            <a:xfrm>
              <a:off x="4724813" y="5521325"/>
              <a:ext cx="82250" cy="74525"/>
            </a:xfrm>
            <a:custGeom>
              <a:avLst/>
              <a:gdLst/>
              <a:ahLst/>
              <a:cxnLst/>
              <a:rect l="l" t="t" r="r" b="b"/>
              <a:pathLst>
                <a:path w="3290" h="2981" extrusionOk="0">
                  <a:moveTo>
                    <a:pt x="546" y="1"/>
                  </a:moveTo>
                  <a:cubicBezTo>
                    <a:pt x="258" y="1"/>
                    <a:pt x="0" y="378"/>
                    <a:pt x="264" y="642"/>
                  </a:cubicBezTo>
                  <a:lnTo>
                    <a:pt x="1118" y="1495"/>
                  </a:lnTo>
                  <a:lnTo>
                    <a:pt x="264" y="2348"/>
                  </a:lnTo>
                  <a:cubicBezTo>
                    <a:pt x="4" y="2609"/>
                    <a:pt x="252" y="2981"/>
                    <a:pt x="536" y="2981"/>
                  </a:cubicBezTo>
                  <a:cubicBezTo>
                    <a:pt x="624" y="2981"/>
                    <a:pt x="715" y="2945"/>
                    <a:pt x="795" y="2860"/>
                  </a:cubicBezTo>
                  <a:lnTo>
                    <a:pt x="1649" y="2026"/>
                  </a:lnTo>
                  <a:lnTo>
                    <a:pt x="2502" y="2860"/>
                  </a:lnTo>
                  <a:cubicBezTo>
                    <a:pt x="2582" y="2945"/>
                    <a:pt x="2673" y="2981"/>
                    <a:pt x="2761" y="2981"/>
                  </a:cubicBezTo>
                  <a:cubicBezTo>
                    <a:pt x="3044" y="2981"/>
                    <a:pt x="3289" y="2609"/>
                    <a:pt x="3014" y="2348"/>
                  </a:cubicBezTo>
                  <a:lnTo>
                    <a:pt x="2179" y="1495"/>
                  </a:lnTo>
                  <a:lnTo>
                    <a:pt x="3014" y="642"/>
                  </a:lnTo>
                  <a:cubicBezTo>
                    <a:pt x="3165" y="490"/>
                    <a:pt x="3165" y="263"/>
                    <a:pt x="3014" y="111"/>
                  </a:cubicBezTo>
                  <a:cubicBezTo>
                    <a:pt x="2947" y="44"/>
                    <a:pt x="2853" y="11"/>
                    <a:pt x="2758" y="11"/>
                  </a:cubicBezTo>
                  <a:cubicBezTo>
                    <a:pt x="2663" y="11"/>
                    <a:pt x="2568" y="44"/>
                    <a:pt x="2502" y="111"/>
                  </a:cubicBezTo>
                  <a:lnTo>
                    <a:pt x="1649" y="964"/>
                  </a:lnTo>
                  <a:lnTo>
                    <a:pt x="795" y="111"/>
                  </a:lnTo>
                  <a:cubicBezTo>
                    <a:pt x="718" y="33"/>
                    <a:pt x="630" y="1"/>
                    <a:pt x="5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065;p50">
              <a:extLst>
                <a:ext uri="{FF2B5EF4-FFF2-40B4-BE49-F238E27FC236}">
                  <a16:creationId xmlns:a16="http://schemas.microsoft.com/office/drawing/2014/main" id="{9B7248B5-FC25-E0F1-482E-0C9DA6D45387}"/>
                </a:ext>
              </a:extLst>
            </p:cNvPr>
            <p:cNvSpPr/>
            <p:nvPr/>
          </p:nvSpPr>
          <p:spPr>
            <a:xfrm>
              <a:off x="5086463" y="5336375"/>
              <a:ext cx="18500" cy="110475"/>
            </a:xfrm>
            <a:custGeom>
              <a:avLst/>
              <a:gdLst/>
              <a:ahLst/>
              <a:cxnLst/>
              <a:rect l="l" t="t" r="r" b="b"/>
              <a:pathLst>
                <a:path w="740" h="4419" extrusionOk="0">
                  <a:moveTo>
                    <a:pt x="380" y="0"/>
                  </a:moveTo>
                  <a:cubicBezTo>
                    <a:pt x="171" y="0"/>
                    <a:pt x="0" y="152"/>
                    <a:pt x="0" y="360"/>
                  </a:cubicBezTo>
                  <a:lnTo>
                    <a:pt x="0" y="4077"/>
                  </a:lnTo>
                  <a:cubicBezTo>
                    <a:pt x="19" y="4304"/>
                    <a:pt x="195" y="4418"/>
                    <a:pt x="370" y="4418"/>
                  </a:cubicBezTo>
                  <a:cubicBezTo>
                    <a:pt x="546" y="4418"/>
                    <a:pt x="721" y="4304"/>
                    <a:pt x="740" y="4077"/>
                  </a:cubicBezTo>
                  <a:lnTo>
                    <a:pt x="740" y="360"/>
                  </a:lnTo>
                  <a:cubicBezTo>
                    <a:pt x="740" y="152"/>
                    <a:pt x="569" y="0"/>
                    <a:pt x="3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73370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accent2"/>
                </a:solidFill>
              </a:rPr>
              <a:t>Ablauf</a:t>
            </a:r>
            <a:r>
              <a:rPr lang="en" dirty="0"/>
              <a:t> ‘Binary Search’</a:t>
            </a:r>
            <a:r>
              <a:rPr lang="en" dirty="0">
                <a:solidFill>
                  <a:schemeClr val="accent2"/>
                </a:solidFill>
              </a:rPr>
              <a:t>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5" name="Google Shape;635;p34"/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6" name="Google Shape;636;p34"/>
          <p:cNvSpPr txBox="1"/>
          <p:nvPr/>
        </p:nvSpPr>
        <p:spPr>
          <a:xfrm>
            <a:off x="1630375" y="126147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2000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Step</a:t>
            </a:r>
            <a:r>
              <a:rPr lang="de-CH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01</a:t>
            </a:r>
          </a:p>
        </p:txBody>
      </p:sp>
      <p:sp>
        <p:nvSpPr>
          <p:cNvPr id="637" name="Google Shape;637;p34"/>
          <p:cNvSpPr txBox="1"/>
          <p:nvPr/>
        </p:nvSpPr>
        <p:spPr>
          <a:xfrm>
            <a:off x="2888875" y="1261450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Setze die Suchgrenzen auf den gesamten Bereich der Daten.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/>
          <p:cNvSpPr txBox="1"/>
          <p:nvPr/>
        </p:nvSpPr>
        <p:spPr>
          <a:xfrm>
            <a:off x="2068425" y="198400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Step 02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/>
          <p:cNvSpPr txBox="1"/>
          <p:nvPr/>
        </p:nvSpPr>
        <p:spPr>
          <a:xfrm>
            <a:off x="3326925" y="1984008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Berechne den Mittelpunkt des aktuellen Suchbereichs.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0" name="Google Shape;640;p34"/>
          <p:cNvSpPr txBox="1"/>
          <p:nvPr/>
        </p:nvSpPr>
        <p:spPr>
          <a:xfrm>
            <a:off x="2505725" y="270655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Step 03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/>
          <p:cNvSpPr txBox="1"/>
          <p:nvPr/>
        </p:nvSpPr>
        <p:spPr>
          <a:xfrm>
            <a:off x="3764225" y="2706567"/>
            <a:ext cx="4155992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Vergleiche das mittlere Element mit dem Ziel und entscheide, ob du links oder rechts weitersuchst.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2" name="Google Shape;642;p34"/>
          <p:cNvSpPr txBox="1"/>
          <p:nvPr/>
        </p:nvSpPr>
        <p:spPr>
          <a:xfrm>
            <a:off x="2924775" y="342912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Step 04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3" name="Google Shape;643;p34"/>
          <p:cNvSpPr txBox="1"/>
          <p:nvPr/>
        </p:nvSpPr>
        <p:spPr>
          <a:xfrm>
            <a:off x="4155774" y="3525854"/>
            <a:ext cx="473384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Halbiere den Suchbereich weiter und wiederhole den Prozess, bis das Ziel gefunden ist.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647" name="Google Shape;647;p34"/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/>
          <p:cNvCxnSpPr>
            <a:stCxn id="649" idx="2"/>
            <a:endCxn id="636" idx="1"/>
          </p:cNvCxnSpPr>
          <p:nvPr/>
        </p:nvCxnSpPr>
        <p:spPr>
          <a:xfrm>
            <a:off x="1337875" y="1553675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/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/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/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/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/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/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oogle Shape;3053;p50">
            <a:extLst>
              <a:ext uri="{FF2B5EF4-FFF2-40B4-BE49-F238E27FC236}">
                <a16:creationId xmlns:a16="http://schemas.microsoft.com/office/drawing/2014/main" id="{4B4D17DB-07C8-8B86-CAF8-668015C30EFB}"/>
              </a:ext>
            </a:extLst>
          </p:cNvPr>
          <p:cNvGrpSpPr/>
          <p:nvPr/>
        </p:nvGrpSpPr>
        <p:grpSpPr>
          <a:xfrm>
            <a:off x="8250975" y="545554"/>
            <a:ext cx="365750" cy="302447"/>
            <a:chOff x="4667413" y="5261950"/>
            <a:chExt cx="475000" cy="389200"/>
          </a:xfrm>
        </p:grpSpPr>
        <p:sp>
          <p:nvSpPr>
            <p:cNvPr id="5" name="Google Shape;3054;p50">
              <a:extLst>
                <a:ext uri="{FF2B5EF4-FFF2-40B4-BE49-F238E27FC236}">
                  <a16:creationId xmlns:a16="http://schemas.microsoft.com/office/drawing/2014/main" id="{F24746C2-3182-4E1F-6C63-071A4445AA1E}"/>
                </a:ext>
              </a:extLst>
            </p:cNvPr>
            <p:cNvSpPr/>
            <p:nvPr/>
          </p:nvSpPr>
          <p:spPr>
            <a:xfrm>
              <a:off x="5021513" y="5271425"/>
              <a:ext cx="111425" cy="314775"/>
            </a:xfrm>
            <a:custGeom>
              <a:avLst/>
              <a:gdLst/>
              <a:ahLst/>
              <a:cxnLst/>
              <a:rect l="l" t="t" r="r" b="b"/>
              <a:pathLst>
                <a:path w="4457" h="12591" extrusionOk="0">
                  <a:moveTo>
                    <a:pt x="2238" y="0"/>
                  </a:moveTo>
                  <a:cubicBezTo>
                    <a:pt x="1006" y="0"/>
                    <a:pt x="1" y="986"/>
                    <a:pt x="1" y="2219"/>
                  </a:cubicBezTo>
                  <a:lnTo>
                    <a:pt x="1" y="12591"/>
                  </a:lnTo>
                  <a:lnTo>
                    <a:pt x="4457" y="12591"/>
                  </a:lnTo>
                  <a:lnTo>
                    <a:pt x="4457" y="2219"/>
                  </a:lnTo>
                  <a:cubicBezTo>
                    <a:pt x="4457" y="986"/>
                    <a:pt x="3452" y="0"/>
                    <a:pt x="22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055;p50">
              <a:extLst>
                <a:ext uri="{FF2B5EF4-FFF2-40B4-BE49-F238E27FC236}">
                  <a16:creationId xmlns:a16="http://schemas.microsoft.com/office/drawing/2014/main" id="{0EE31EEF-9B22-53E2-C14D-359E0E6AE414}"/>
                </a:ext>
              </a:extLst>
            </p:cNvPr>
            <p:cNvSpPr/>
            <p:nvPr/>
          </p:nvSpPr>
          <p:spPr>
            <a:xfrm>
              <a:off x="4677363" y="5326875"/>
              <a:ext cx="454150" cy="315275"/>
            </a:xfrm>
            <a:custGeom>
              <a:avLst/>
              <a:gdLst/>
              <a:ahLst/>
              <a:cxnLst/>
              <a:rect l="l" t="t" r="r" b="b"/>
              <a:pathLst>
                <a:path w="18166" h="12611" extrusionOk="0">
                  <a:moveTo>
                    <a:pt x="740" y="1"/>
                  </a:moveTo>
                  <a:cubicBezTo>
                    <a:pt x="323" y="1"/>
                    <a:pt x="1" y="342"/>
                    <a:pt x="1" y="740"/>
                  </a:cubicBezTo>
                  <a:lnTo>
                    <a:pt x="1" y="11871"/>
                  </a:lnTo>
                  <a:cubicBezTo>
                    <a:pt x="1" y="12269"/>
                    <a:pt x="323" y="12610"/>
                    <a:pt x="740" y="12610"/>
                  </a:cubicBezTo>
                  <a:lnTo>
                    <a:pt x="16004" y="12610"/>
                  </a:lnTo>
                  <a:cubicBezTo>
                    <a:pt x="17199" y="12572"/>
                    <a:pt x="18166" y="11586"/>
                    <a:pt x="18166" y="10373"/>
                  </a:cubicBezTo>
                  <a:cubicBezTo>
                    <a:pt x="18166" y="9178"/>
                    <a:pt x="17199" y="8192"/>
                    <a:pt x="16004" y="8154"/>
                  </a:cubicBezTo>
                  <a:cubicBezTo>
                    <a:pt x="14772" y="8154"/>
                    <a:pt x="13767" y="9159"/>
                    <a:pt x="13767" y="10392"/>
                  </a:cubicBezTo>
                  <a:lnTo>
                    <a:pt x="137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056;p50">
              <a:extLst>
                <a:ext uri="{FF2B5EF4-FFF2-40B4-BE49-F238E27FC236}">
                  <a16:creationId xmlns:a16="http://schemas.microsoft.com/office/drawing/2014/main" id="{1BA27160-EE92-7702-FADA-11CE414DEEF2}"/>
                </a:ext>
              </a:extLst>
            </p:cNvPr>
            <p:cNvSpPr/>
            <p:nvPr/>
          </p:nvSpPr>
          <p:spPr>
            <a:xfrm>
              <a:off x="5058488" y="5567700"/>
              <a:ext cx="43650" cy="37325"/>
            </a:xfrm>
            <a:custGeom>
              <a:avLst/>
              <a:gdLst/>
              <a:ahLst/>
              <a:cxnLst/>
              <a:rect l="l" t="t" r="r" b="b"/>
              <a:pathLst>
                <a:path w="1746" h="1493" extrusionOk="0">
                  <a:moveTo>
                    <a:pt x="759" y="0"/>
                  </a:moveTo>
                  <a:cubicBezTo>
                    <a:pt x="342" y="0"/>
                    <a:pt x="1" y="342"/>
                    <a:pt x="1" y="759"/>
                  </a:cubicBezTo>
                  <a:cubicBezTo>
                    <a:pt x="1" y="1195"/>
                    <a:pt x="374" y="1492"/>
                    <a:pt x="756" y="1492"/>
                  </a:cubicBezTo>
                  <a:cubicBezTo>
                    <a:pt x="939" y="1492"/>
                    <a:pt x="1124" y="1424"/>
                    <a:pt x="1271" y="1271"/>
                  </a:cubicBezTo>
                  <a:cubicBezTo>
                    <a:pt x="1745" y="816"/>
                    <a:pt x="1404" y="0"/>
                    <a:pt x="7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57;p50">
              <a:extLst>
                <a:ext uri="{FF2B5EF4-FFF2-40B4-BE49-F238E27FC236}">
                  <a16:creationId xmlns:a16="http://schemas.microsoft.com/office/drawing/2014/main" id="{8AB48E40-2D0B-49E5-C4F2-E805E28BC4AE}"/>
                </a:ext>
              </a:extLst>
            </p:cNvPr>
            <p:cNvSpPr/>
            <p:nvPr/>
          </p:nvSpPr>
          <p:spPr>
            <a:xfrm>
              <a:off x="4728563" y="5382350"/>
              <a:ext cx="64975" cy="55675"/>
            </a:xfrm>
            <a:custGeom>
              <a:avLst/>
              <a:gdLst/>
              <a:ahLst/>
              <a:cxnLst/>
              <a:rect l="l" t="t" r="r" b="b"/>
              <a:pathLst>
                <a:path w="2599" h="2227" extrusionOk="0">
                  <a:moveTo>
                    <a:pt x="1499" y="0"/>
                  </a:moveTo>
                  <a:cubicBezTo>
                    <a:pt x="513" y="0"/>
                    <a:pt x="1" y="1195"/>
                    <a:pt x="702" y="1897"/>
                  </a:cubicBezTo>
                  <a:cubicBezTo>
                    <a:pt x="930" y="2124"/>
                    <a:pt x="1210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512"/>
                    <a:pt x="2105" y="0"/>
                    <a:pt x="1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58;p50">
              <a:extLst>
                <a:ext uri="{FF2B5EF4-FFF2-40B4-BE49-F238E27FC236}">
                  <a16:creationId xmlns:a16="http://schemas.microsoft.com/office/drawing/2014/main" id="{7726A853-749B-C444-7C71-7AE9385BA537}"/>
                </a:ext>
              </a:extLst>
            </p:cNvPr>
            <p:cNvSpPr/>
            <p:nvPr/>
          </p:nvSpPr>
          <p:spPr>
            <a:xfrm>
              <a:off x="5083138" y="5465775"/>
              <a:ext cx="21825" cy="18750"/>
            </a:xfrm>
            <a:custGeom>
              <a:avLst/>
              <a:gdLst/>
              <a:ahLst/>
              <a:cxnLst/>
              <a:rect l="l" t="t" r="r" b="b"/>
              <a:pathLst>
                <a:path w="873" h="750" extrusionOk="0">
                  <a:moveTo>
                    <a:pt x="513" y="1"/>
                  </a:moveTo>
                  <a:cubicBezTo>
                    <a:pt x="171" y="1"/>
                    <a:pt x="1" y="399"/>
                    <a:pt x="247" y="645"/>
                  </a:cubicBezTo>
                  <a:cubicBezTo>
                    <a:pt x="319" y="717"/>
                    <a:pt x="409" y="749"/>
                    <a:pt x="497" y="749"/>
                  </a:cubicBezTo>
                  <a:cubicBezTo>
                    <a:pt x="687" y="749"/>
                    <a:pt x="873" y="600"/>
                    <a:pt x="873" y="380"/>
                  </a:cubicBezTo>
                  <a:cubicBezTo>
                    <a:pt x="873" y="171"/>
                    <a:pt x="702" y="1"/>
                    <a:pt x="5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59;p50">
              <a:extLst>
                <a:ext uri="{FF2B5EF4-FFF2-40B4-BE49-F238E27FC236}">
                  <a16:creationId xmlns:a16="http://schemas.microsoft.com/office/drawing/2014/main" id="{85BEFB48-9CE3-7B2B-3719-C28832622021}"/>
                </a:ext>
              </a:extLst>
            </p:cNvPr>
            <p:cNvSpPr/>
            <p:nvPr/>
          </p:nvSpPr>
          <p:spPr>
            <a:xfrm>
              <a:off x="5040013" y="5558700"/>
              <a:ext cx="64950" cy="55650"/>
            </a:xfrm>
            <a:custGeom>
              <a:avLst/>
              <a:gdLst/>
              <a:ahLst/>
              <a:cxnLst/>
              <a:rect l="l" t="t" r="r" b="b"/>
              <a:pathLst>
                <a:path w="2598" h="2226" extrusionOk="0">
                  <a:moveTo>
                    <a:pt x="1474" y="731"/>
                  </a:moveTo>
                  <a:cubicBezTo>
                    <a:pt x="1671" y="731"/>
                    <a:pt x="1858" y="885"/>
                    <a:pt x="1858" y="1119"/>
                  </a:cubicBezTo>
                  <a:cubicBezTo>
                    <a:pt x="1858" y="1308"/>
                    <a:pt x="1688" y="1479"/>
                    <a:pt x="1498" y="1479"/>
                  </a:cubicBezTo>
                  <a:cubicBezTo>
                    <a:pt x="1157" y="1479"/>
                    <a:pt x="986" y="1081"/>
                    <a:pt x="1214" y="834"/>
                  </a:cubicBezTo>
                  <a:cubicBezTo>
                    <a:pt x="1291" y="763"/>
                    <a:pt x="1383" y="731"/>
                    <a:pt x="1474" y="731"/>
                  </a:cubicBezTo>
                  <a:close/>
                  <a:moveTo>
                    <a:pt x="1498" y="0"/>
                  </a:moveTo>
                  <a:cubicBezTo>
                    <a:pt x="493" y="0"/>
                    <a:pt x="0" y="1195"/>
                    <a:pt x="702" y="1896"/>
                  </a:cubicBezTo>
                  <a:cubicBezTo>
                    <a:pt x="930" y="2124"/>
                    <a:pt x="1209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493"/>
                    <a:pt x="2105" y="0"/>
                    <a:pt x="1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060;p50">
              <a:extLst>
                <a:ext uri="{FF2B5EF4-FFF2-40B4-BE49-F238E27FC236}">
                  <a16:creationId xmlns:a16="http://schemas.microsoft.com/office/drawing/2014/main" id="{0FEA7ACC-F112-155B-CDA2-68C7696998EA}"/>
                </a:ext>
              </a:extLst>
            </p:cNvPr>
            <p:cNvSpPr/>
            <p:nvPr/>
          </p:nvSpPr>
          <p:spPr>
            <a:xfrm>
              <a:off x="4667413" y="5261950"/>
              <a:ext cx="475000" cy="389200"/>
            </a:xfrm>
            <a:custGeom>
              <a:avLst/>
              <a:gdLst/>
              <a:ahLst/>
              <a:cxnLst/>
              <a:rect l="l" t="t" r="r" b="b"/>
              <a:pathLst>
                <a:path w="19000" h="15568" extrusionOk="0">
                  <a:moveTo>
                    <a:pt x="16402" y="740"/>
                  </a:moveTo>
                  <a:cubicBezTo>
                    <a:pt x="17407" y="740"/>
                    <a:pt x="18241" y="1574"/>
                    <a:pt x="18241" y="2598"/>
                  </a:cubicBezTo>
                  <a:lnTo>
                    <a:pt x="18241" y="11168"/>
                  </a:lnTo>
                  <a:cubicBezTo>
                    <a:pt x="17739" y="10647"/>
                    <a:pt x="17066" y="10386"/>
                    <a:pt x="16393" y="10386"/>
                  </a:cubicBezTo>
                  <a:cubicBezTo>
                    <a:pt x="15720" y="10386"/>
                    <a:pt x="15046" y="10647"/>
                    <a:pt x="14544" y="11168"/>
                  </a:cubicBezTo>
                  <a:lnTo>
                    <a:pt x="14544" y="2598"/>
                  </a:lnTo>
                  <a:cubicBezTo>
                    <a:pt x="14544" y="1574"/>
                    <a:pt x="15378" y="740"/>
                    <a:pt x="16402" y="740"/>
                  </a:cubicBezTo>
                  <a:close/>
                  <a:moveTo>
                    <a:pt x="13804" y="2977"/>
                  </a:moveTo>
                  <a:lnTo>
                    <a:pt x="13804" y="12970"/>
                  </a:lnTo>
                  <a:cubicBezTo>
                    <a:pt x="13804" y="13671"/>
                    <a:pt x="14089" y="14354"/>
                    <a:pt x="14582" y="14828"/>
                  </a:cubicBezTo>
                  <a:lnTo>
                    <a:pt x="1119" y="14828"/>
                  </a:lnTo>
                  <a:cubicBezTo>
                    <a:pt x="911" y="14828"/>
                    <a:pt x="759" y="14657"/>
                    <a:pt x="759" y="14468"/>
                  </a:cubicBezTo>
                  <a:lnTo>
                    <a:pt x="759" y="3337"/>
                  </a:lnTo>
                  <a:cubicBezTo>
                    <a:pt x="759" y="3129"/>
                    <a:pt x="911" y="2977"/>
                    <a:pt x="1119" y="2977"/>
                  </a:cubicBezTo>
                  <a:close/>
                  <a:moveTo>
                    <a:pt x="16374" y="11120"/>
                  </a:moveTo>
                  <a:cubicBezTo>
                    <a:pt x="17329" y="11120"/>
                    <a:pt x="18241" y="11859"/>
                    <a:pt x="18241" y="12989"/>
                  </a:cubicBezTo>
                  <a:cubicBezTo>
                    <a:pt x="18241" y="13994"/>
                    <a:pt x="17407" y="14828"/>
                    <a:pt x="16402" y="14828"/>
                  </a:cubicBezTo>
                  <a:cubicBezTo>
                    <a:pt x="14734" y="14828"/>
                    <a:pt x="13918" y="12837"/>
                    <a:pt x="15075" y="11661"/>
                  </a:cubicBezTo>
                  <a:cubicBezTo>
                    <a:pt x="15454" y="11288"/>
                    <a:pt x="15919" y="11120"/>
                    <a:pt x="16374" y="11120"/>
                  </a:cubicBezTo>
                  <a:close/>
                  <a:moveTo>
                    <a:pt x="16402" y="0"/>
                  </a:moveTo>
                  <a:cubicBezTo>
                    <a:pt x="15113" y="19"/>
                    <a:pt x="14013" y="948"/>
                    <a:pt x="13823" y="2238"/>
                  </a:cubicBezTo>
                  <a:lnTo>
                    <a:pt x="1119" y="2238"/>
                  </a:lnTo>
                  <a:cubicBezTo>
                    <a:pt x="512" y="2238"/>
                    <a:pt x="1" y="2731"/>
                    <a:pt x="1" y="3337"/>
                  </a:cubicBezTo>
                  <a:lnTo>
                    <a:pt x="1" y="14468"/>
                  </a:lnTo>
                  <a:cubicBezTo>
                    <a:pt x="1" y="15075"/>
                    <a:pt x="512" y="15568"/>
                    <a:pt x="1119" y="15568"/>
                  </a:cubicBezTo>
                  <a:lnTo>
                    <a:pt x="16383" y="15568"/>
                  </a:lnTo>
                  <a:cubicBezTo>
                    <a:pt x="17824" y="15568"/>
                    <a:pt x="19000" y="14411"/>
                    <a:pt x="19000" y="12989"/>
                  </a:cubicBezTo>
                  <a:lnTo>
                    <a:pt x="19000" y="2598"/>
                  </a:lnTo>
                  <a:cubicBezTo>
                    <a:pt x="19000" y="1157"/>
                    <a:pt x="17824" y="0"/>
                    <a:pt x="164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061;p50">
              <a:extLst>
                <a:ext uri="{FF2B5EF4-FFF2-40B4-BE49-F238E27FC236}">
                  <a16:creationId xmlns:a16="http://schemas.microsoft.com/office/drawing/2014/main" id="{AA0FB5DA-8502-2F7E-F497-674FBD0B8F36}"/>
                </a:ext>
              </a:extLst>
            </p:cNvPr>
            <p:cNvSpPr/>
            <p:nvPr/>
          </p:nvSpPr>
          <p:spPr>
            <a:xfrm>
              <a:off x="4714513" y="5372850"/>
              <a:ext cx="143950" cy="219400"/>
            </a:xfrm>
            <a:custGeom>
              <a:avLst/>
              <a:gdLst/>
              <a:ahLst/>
              <a:cxnLst/>
              <a:rect l="l" t="t" r="r" b="b"/>
              <a:pathLst>
                <a:path w="5758" h="8776" extrusionOk="0">
                  <a:moveTo>
                    <a:pt x="2037" y="756"/>
                  </a:moveTo>
                  <a:cubicBezTo>
                    <a:pt x="2415" y="756"/>
                    <a:pt x="2781" y="1049"/>
                    <a:pt x="2781" y="1499"/>
                  </a:cubicBezTo>
                  <a:cubicBezTo>
                    <a:pt x="2781" y="1916"/>
                    <a:pt x="2459" y="2239"/>
                    <a:pt x="2042" y="2239"/>
                  </a:cubicBezTo>
                  <a:cubicBezTo>
                    <a:pt x="1378" y="2239"/>
                    <a:pt x="1056" y="1442"/>
                    <a:pt x="1530" y="968"/>
                  </a:cubicBezTo>
                  <a:cubicBezTo>
                    <a:pt x="1676" y="822"/>
                    <a:pt x="1858" y="756"/>
                    <a:pt x="2037" y="756"/>
                  </a:cubicBezTo>
                  <a:close/>
                  <a:moveTo>
                    <a:pt x="2038" y="1"/>
                  </a:moveTo>
                  <a:cubicBezTo>
                    <a:pt x="1681" y="1"/>
                    <a:pt x="1313" y="137"/>
                    <a:pt x="999" y="456"/>
                  </a:cubicBezTo>
                  <a:cubicBezTo>
                    <a:pt x="1" y="1485"/>
                    <a:pt x="875" y="3002"/>
                    <a:pt x="2040" y="3002"/>
                  </a:cubicBezTo>
                  <a:cubicBezTo>
                    <a:pt x="2291" y="3002"/>
                    <a:pt x="2556" y="2931"/>
                    <a:pt x="2819" y="2770"/>
                  </a:cubicBezTo>
                  <a:lnTo>
                    <a:pt x="3179" y="4192"/>
                  </a:lnTo>
                  <a:cubicBezTo>
                    <a:pt x="3201" y="4352"/>
                    <a:pt x="3335" y="4420"/>
                    <a:pt x="3484" y="4420"/>
                  </a:cubicBezTo>
                  <a:cubicBezTo>
                    <a:pt x="3721" y="4420"/>
                    <a:pt x="3993" y="4247"/>
                    <a:pt x="3900" y="4002"/>
                  </a:cubicBezTo>
                  <a:lnTo>
                    <a:pt x="3767" y="3509"/>
                  </a:lnTo>
                  <a:lnTo>
                    <a:pt x="3767" y="3509"/>
                  </a:lnTo>
                  <a:cubicBezTo>
                    <a:pt x="5019" y="4647"/>
                    <a:pt x="5019" y="6050"/>
                    <a:pt x="5019" y="8174"/>
                  </a:cubicBezTo>
                  <a:lnTo>
                    <a:pt x="5019" y="8420"/>
                  </a:lnTo>
                  <a:cubicBezTo>
                    <a:pt x="5019" y="8657"/>
                    <a:pt x="5203" y="8776"/>
                    <a:pt x="5388" y="8776"/>
                  </a:cubicBezTo>
                  <a:cubicBezTo>
                    <a:pt x="5573" y="8776"/>
                    <a:pt x="5758" y="8657"/>
                    <a:pt x="5758" y="8420"/>
                  </a:cubicBezTo>
                  <a:lnTo>
                    <a:pt x="5758" y="8174"/>
                  </a:lnTo>
                  <a:cubicBezTo>
                    <a:pt x="5758" y="5993"/>
                    <a:pt x="5758" y="4324"/>
                    <a:pt x="4298" y="2997"/>
                  </a:cubicBezTo>
                  <a:lnTo>
                    <a:pt x="4298" y="2978"/>
                  </a:lnTo>
                  <a:lnTo>
                    <a:pt x="4639" y="2978"/>
                  </a:lnTo>
                  <a:cubicBezTo>
                    <a:pt x="4657" y="2980"/>
                    <a:pt x="4674" y="2981"/>
                    <a:pt x="4690" y="2981"/>
                  </a:cubicBezTo>
                  <a:cubicBezTo>
                    <a:pt x="5159" y="2981"/>
                    <a:pt x="5153" y="2237"/>
                    <a:pt x="4674" y="2237"/>
                  </a:cubicBezTo>
                  <a:cubicBezTo>
                    <a:pt x="4663" y="2237"/>
                    <a:pt x="4651" y="2238"/>
                    <a:pt x="4639" y="2239"/>
                  </a:cubicBezTo>
                  <a:lnTo>
                    <a:pt x="3350" y="2239"/>
                  </a:lnTo>
                  <a:cubicBezTo>
                    <a:pt x="3996" y="1115"/>
                    <a:pt x="3060" y="1"/>
                    <a:pt x="20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062;p50">
              <a:extLst>
                <a:ext uri="{FF2B5EF4-FFF2-40B4-BE49-F238E27FC236}">
                  <a16:creationId xmlns:a16="http://schemas.microsoft.com/office/drawing/2014/main" id="{991D044F-43DA-7069-1BF3-EB4EFCECC3AC}"/>
                </a:ext>
              </a:extLst>
            </p:cNvPr>
            <p:cNvSpPr/>
            <p:nvPr/>
          </p:nvSpPr>
          <p:spPr>
            <a:xfrm>
              <a:off x="4891663" y="5373175"/>
              <a:ext cx="81950" cy="74525"/>
            </a:xfrm>
            <a:custGeom>
              <a:avLst/>
              <a:gdLst/>
              <a:ahLst/>
              <a:cxnLst/>
              <a:rect l="l" t="t" r="r" b="b"/>
              <a:pathLst>
                <a:path w="3278" h="2981" extrusionOk="0">
                  <a:moveTo>
                    <a:pt x="529" y="1"/>
                  </a:moveTo>
                  <a:cubicBezTo>
                    <a:pt x="241" y="1"/>
                    <a:pt x="4" y="372"/>
                    <a:pt x="265" y="633"/>
                  </a:cubicBezTo>
                  <a:lnTo>
                    <a:pt x="1118" y="1486"/>
                  </a:lnTo>
                  <a:lnTo>
                    <a:pt x="265" y="2339"/>
                  </a:lnTo>
                  <a:cubicBezTo>
                    <a:pt x="1" y="2603"/>
                    <a:pt x="247" y="2980"/>
                    <a:pt x="539" y="2980"/>
                  </a:cubicBezTo>
                  <a:cubicBezTo>
                    <a:pt x="624" y="2980"/>
                    <a:pt x="714" y="2948"/>
                    <a:pt x="796" y="2870"/>
                  </a:cubicBezTo>
                  <a:lnTo>
                    <a:pt x="1649" y="2017"/>
                  </a:lnTo>
                  <a:lnTo>
                    <a:pt x="2483" y="2870"/>
                  </a:lnTo>
                  <a:cubicBezTo>
                    <a:pt x="2565" y="2948"/>
                    <a:pt x="2655" y="2980"/>
                    <a:pt x="2740" y="2980"/>
                  </a:cubicBezTo>
                  <a:cubicBezTo>
                    <a:pt x="3032" y="2980"/>
                    <a:pt x="3278" y="2603"/>
                    <a:pt x="3014" y="2339"/>
                  </a:cubicBezTo>
                  <a:lnTo>
                    <a:pt x="2161" y="1486"/>
                  </a:lnTo>
                  <a:lnTo>
                    <a:pt x="3014" y="633"/>
                  </a:lnTo>
                  <a:cubicBezTo>
                    <a:pt x="3166" y="500"/>
                    <a:pt x="3166" y="254"/>
                    <a:pt x="3014" y="121"/>
                  </a:cubicBezTo>
                  <a:cubicBezTo>
                    <a:pt x="2938" y="45"/>
                    <a:pt x="2844" y="7"/>
                    <a:pt x="2749" y="7"/>
                  </a:cubicBezTo>
                  <a:cubicBezTo>
                    <a:pt x="2654" y="7"/>
                    <a:pt x="2559" y="45"/>
                    <a:pt x="2483" y="121"/>
                  </a:cubicBezTo>
                  <a:lnTo>
                    <a:pt x="1649" y="955"/>
                  </a:lnTo>
                  <a:lnTo>
                    <a:pt x="796" y="121"/>
                  </a:lnTo>
                  <a:cubicBezTo>
                    <a:pt x="711" y="36"/>
                    <a:pt x="617" y="1"/>
                    <a:pt x="5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63;p50">
              <a:extLst>
                <a:ext uri="{FF2B5EF4-FFF2-40B4-BE49-F238E27FC236}">
                  <a16:creationId xmlns:a16="http://schemas.microsoft.com/office/drawing/2014/main" id="{1F043ED8-A049-B68C-77F0-49F8C71B037C}"/>
                </a:ext>
              </a:extLst>
            </p:cNvPr>
            <p:cNvSpPr/>
            <p:nvPr/>
          </p:nvSpPr>
          <p:spPr>
            <a:xfrm>
              <a:off x="4891663" y="5521325"/>
              <a:ext cx="81875" cy="74525"/>
            </a:xfrm>
            <a:custGeom>
              <a:avLst/>
              <a:gdLst/>
              <a:ahLst/>
              <a:cxnLst/>
              <a:rect l="l" t="t" r="r" b="b"/>
              <a:pathLst>
                <a:path w="3275" h="2981" extrusionOk="0">
                  <a:moveTo>
                    <a:pt x="539" y="1"/>
                  </a:moveTo>
                  <a:cubicBezTo>
                    <a:pt x="247" y="1"/>
                    <a:pt x="1" y="378"/>
                    <a:pt x="265" y="642"/>
                  </a:cubicBezTo>
                  <a:lnTo>
                    <a:pt x="1118" y="1495"/>
                  </a:lnTo>
                  <a:lnTo>
                    <a:pt x="265" y="2348"/>
                  </a:lnTo>
                  <a:cubicBezTo>
                    <a:pt x="4" y="2609"/>
                    <a:pt x="241" y="2981"/>
                    <a:pt x="529" y="2981"/>
                  </a:cubicBezTo>
                  <a:cubicBezTo>
                    <a:pt x="617" y="2981"/>
                    <a:pt x="711" y="2945"/>
                    <a:pt x="796" y="2860"/>
                  </a:cubicBezTo>
                  <a:lnTo>
                    <a:pt x="1649" y="2026"/>
                  </a:lnTo>
                  <a:lnTo>
                    <a:pt x="2483" y="2860"/>
                  </a:lnTo>
                  <a:cubicBezTo>
                    <a:pt x="2568" y="2945"/>
                    <a:pt x="2662" y="2981"/>
                    <a:pt x="2750" y="2981"/>
                  </a:cubicBezTo>
                  <a:cubicBezTo>
                    <a:pt x="3038" y="2981"/>
                    <a:pt x="3275" y="2609"/>
                    <a:pt x="3014" y="2348"/>
                  </a:cubicBezTo>
                  <a:lnTo>
                    <a:pt x="2161" y="1495"/>
                  </a:lnTo>
                  <a:lnTo>
                    <a:pt x="3014" y="642"/>
                  </a:lnTo>
                  <a:cubicBezTo>
                    <a:pt x="3166" y="490"/>
                    <a:pt x="3166" y="263"/>
                    <a:pt x="3014" y="111"/>
                  </a:cubicBezTo>
                  <a:cubicBezTo>
                    <a:pt x="2938" y="44"/>
                    <a:pt x="2844" y="11"/>
                    <a:pt x="2749" y="11"/>
                  </a:cubicBezTo>
                  <a:cubicBezTo>
                    <a:pt x="2654" y="11"/>
                    <a:pt x="2559" y="44"/>
                    <a:pt x="2483" y="111"/>
                  </a:cubicBezTo>
                  <a:lnTo>
                    <a:pt x="1649" y="964"/>
                  </a:lnTo>
                  <a:lnTo>
                    <a:pt x="796" y="111"/>
                  </a:lnTo>
                  <a:cubicBezTo>
                    <a:pt x="714" y="33"/>
                    <a:pt x="624" y="1"/>
                    <a:pt x="5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064;p50">
              <a:extLst>
                <a:ext uri="{FF2B5EF4-FFF2-40B4-BE49-F238E27FC236}">
                  <a16:creationId xmlns:a16="http://schemas.microsoft.com/office/drawing/2014/main" id="{410727F3-0202-0D67-BCB4-E92A203C7B07}"/>
                </a:ext>
              </a:extLst>
            </p:cNvPr>
            <p:cNvSpPr/>
            <p:nvPr/>
          </p:nvSpPr>
          <p:spPr>
            <a:xfrm>
              <a:off x="4724813" y="5521325"/>
              <a:ext cx="82250" cy="74525"/>
            </a:xfrm>
            <a:custGeom>
              <a:avLst/>
              <a:gdLst/>
              <a:ahLst/>
              <a:cxnLst/>
              <a:rect l="l" t="t" r="r" b="b"/>
              <a:pathLst>
                <a:path w="3290" h="2981" extrusionOk="0">
                  <a:moveTo>
                    <a:pt x="546" y="1"/>
                  </a:moveTo>
                  <a:cubicBezTo>
                    <a:pt x="258" y="1"/>
                    <a:pt x="0" y="378"/>
                    <a:pt x="264" y="642"/>
                  </a:cubicBezTo>
                  <a:lnTo>
                    <a:pt x="1118" y="1495"/>
                  </a:lnTo>
                  <a:lnTo>
                    <a:pt x="264" y="2348"/>
                  </a:lnTo>
                  <a:cubicBezTo>
                    <a:pt x="4" y="2609"/>
                    <a:pt x="252" y="2981"/>
                    <a:pt x="536" y="2981"/>
                  </a:cubicBezTo>
                  <a:cubicBezTo>
                    <a:pt x="624" y="2981"/>
                    <a:pt x="715" y="2945"/>
                    <a:pt x="795" y="2860"/>
                  </a:cubicBezTo>
                  <a:lnTo>
                    <a:pt x="1649" y="2026"/>
                  </a:lnTo>
                  <a:lnTo>
                    <a:pt x="2502" y="2860"/>
                  </a:lnTo>
                  <a:cubicBezTo>
                    <a:pt x="2582" y="2945"/>
                    <a:pt x="2673" y="2981"/>
                    <a:pt x="2761" y="2981"/>
                  </a:cubicBezTo>
                  <a:cubicBezTo>
                    <a:pt x="3044" y="2981"/>
                    <a:pt x="3289" y="2609"/>
                    <a:pt x="3014" y="2348"/>
                  </a:cubicBezTo>
                  <a:lnTo>
                    <a:pt x="2179" y="1495"/>
                  </a:lnTo>
                  <a:lnTo>
                    <a:pt x="3014" y="642"/>
                  </a:lnTo>
                  <a:cubicBezTo>
                    <a:pt x="3165" y="490"/>
                    <a:pt x="3165" y="263"/>
                    <a:pt x="3014" y="111"/>
                  </a:cubicBezTo>
                  <a:cubicBezTo>
                    <a:pt x="2947" y="44"/>
                    <a:pt x="2853" y="11"/>
                    <a:pt x="2758" y="11"/>
                  </a:cubicBezTo>
                  <a:cubicBezTo>
                    <a:pt x="2663" y="11"/>
                    <a:pt x="2568" y="44"/>
                    <a:pt x="2502" y="111"/>
                  </a:cubicBezTo>
                  <a:lnTo>
                    <a:pt x="1649" y="964"/>
                  </a:lnTo>
                  <a:lnTo>
                    <a:pt x="795" y="111"/>
                  </a:lnTo>
                  <a:cubicBezTo>
                    <a:pt x="718" y="33"/>
                    <a:pt x="630" y="1"/>
                    <a:pt x="5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065;p50">
              <a:extLst>
                <a:ext uri="{FF2B5EF4-FFF2-40B4-BE49-F238E27FC236}">
                  <a16:creationId xmlns:a16="http://schemas.microsoft.com/office/drawing/2014/main" id="{591ACFBD-28B2-5D5B-7EDE-E0898A63A4DF}"/>
                </a:ext>
              </a:extLst>
            </p:cNvPr>
            <p:cNvSpPr/>
            <p:nvPr/>
          </p:nvSpPr>
          <p:spPr>
            <a:xfrm>
              <a:off x="5086463" y="5336375"/>
              <a:ext cx="18500" cy="110475"/>
            </a:xfrm>
            <a:custGeom>
              <a:avLst/>
              <a:gdLst/>
              <a:ahLst/>
              <a:cxnLst/>
              <a:rect l="l" t="t" r="r" b="b"/>
              <a:pathLst>
                <a:path w="740" h="4419" extrusionOk="0">
                  <a:moveTo>
                    <a:pt x="380" y="0"/>
                  </a:moveTo>
                  <a:cubicBezTo>
                    <a:pt x="171" y="0"/>
                    <a:pt x="0" y="152"/>
                    <a:pt x="0" y="360"/>
                  </a:cubicBezTo>
                  <a:lnTo>
                    <a:pt x="0" y="4077"/>
                  </a:lnTo>
                  <a:cubicBezTo>
                    <a:pt x="19" y="4304"/>
                    <a:pt x="195" y="4418"/>
                    <a:pt x="370" y="4418"/>
                  </a:cubicBezTo>
                  <a:cubicBezTo>
                    <a:pt x="546" y="4418"/>
                    <a:pt x="721" y="4304"/>
                    <a:pt x="740" y="4077"/>
                  </a:cubicBezTo>
                  <a:lnTo>
                    <a:pt x="740" y="360"/>
                  </a:lnTo>
                  <a:cubicBezTo>
                    <a:pt x="740" y="152"/>
                    <a:pt x="569" y="0"/>
                    <a:pt x="3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465;p27">
            <a:extLst>
              <a:ext uri="{FF2B5EF4-FFF2-40B4-BE49-F238E27FC236}">
                <a16:creationId xmlns:a16="http://schemas.microsoft.com/office/drawing/2014/main" id="{033B3A90-CC37-21F2-6A30-9F9CE6021169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18" name="Google Shape;466;p27">
            <a:extLst>
              <a:ext uri="{FF2B5EF4-FFF2-40B4-BE49-F238E27FC236}">
                <a16:creationId xmlns:a16="http://schemas.microsoft.com/office/drawing/2014/main" id="{B610C8AE-685B-B49C-799A-DC501A509A0B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6" grpId="0"/>
      <p:bldP spid="637" grpId="0"/>
      <p:bldP spid="638" grpId="0"/>
      <p:bldP spid="639" grpId="0"/>
      <p:bldP spid="640" grpId="0"/>
      <p:bldP spid="641" grpId="0"/>
      <p:bldP spid="642" grpId="0"/>
      <p:bldP spid="64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>
          <a:extLst>
            <a:ext uri="{FF2B5EF4-FFF2-40B4-BE49-F238E27FC236}">
              <a16:creationId xmlns:a16="http://schemas.microsoft.com/office/drawing/2014/main" id="{400E93AF-C968-3720-1091-558163AF66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>
            <a:extLst>
              <a:ext uri="{FF2B5EF4-FFF2-40B4-BE49-F238E27FC236}">
                <a16:creationId xmlns:a16="http://schemas.microsoft.com/office/drawing/2014/main" id="{4461F4C9-0652-7369-5D7B-7E31B9905F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0</a:t>
            </a:r>
            <a:r>
              <a:rPr lang="de-CH" sz="5000" dirty="0"/>
              <a:t>2</a:t>
            </a:r>
            <a:r>
              <a:rPr lang="en" sz="5000" dirty="0"/>
              <a:t>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>
            <a:extLst>
              <a:ext uri="{FF2B5EF4-FFF2-40B4-BE49-F238E27FC236}">
                <a16:creationId xmlns:a16="http://schemas.microsoft.com/office/drawing/2014/main" id="{D8919C6C-3149-89A7-7340-658A18CDF2B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605787" y="1846623"/>
            <a:ext cx="6716967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de-CH" dirty="0" err="1">
                <a:solidFill>
                  <a:schemeClr val="accent1"/>
                </a:solidFill>
              </a:rPr>
              <a:t>Gamble</a:t>
            </a:r>
            <a:r>
              <a:rPr lang="de-CH" dirty="0">
                <a:solidFill>
                  <a:schemeClr val="accent1"/>
                </a:solidFill>
              </a:rPr>
              <a:t> Search</a:t>
            </a:r>
            <a:r>
              <a:rPr lang="en" dirty="0">
                <a:solidFill>
                  <a:schemeClr val="accent6"/>
                </a:solidFill>
              </a:rPr>
              <a:t>]</a:t>
            </a:r>
            <a:r>
              <a:rPr lang="en" dirty="0">
                <a:solidFill>
                  <a:schemeClr val="accent1"/>
                </a:solidFill>
              </a:rPr>
              <a:t> </a:t>
            </a:r>
            <a:endParaRPr lang="en" dirty="0">
              <a:solidFill>
                <a:schemeClr val="accent3"/>
              </a:solidFill>
            </a:endParaRPr>
          </a:p>
        </p:txBody>
      </p:sp>
      <p:sp>
        <p:nvSpPr>
          <p:cNvPr id="503" name="Google Shape;503;p30">
            <a:extLst>
              <a:ext uri="{FF2B5EF4-FFF2-40B4-BE49-F238E27FC236}">
                <a16:creationId xmlns:a16="http://schemas.microsoft.com/office/drawing/2014/main" id="{A688EDBA-FAD1-2C97-E9DB-81B835B3048E}"/>
              </a:ext>
            </a:extLst>
          </p:cNvPr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>
            <a:extLst>
              <a:ext uri="{FF2B5EF4-FFF2-40B4-BE49-F238E27FC236}">
                <a16:creationId xmlns:a16="http://schemas.microsoft.com/office/drawing/2014/main" id="{FBA1AD03-3E7A-6D68-4F6E-39E47CDB11A2}"/>
              </a:ext>
            </a:extLst>
          </p:cNvPr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6C7AD937-4B6A-9168-61BC-EA7814A27609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" name="Google Shape;466;p27">
            <a:extLst>
              <a:ext uri="{FF2B5EF4-FFF2-40B4-BE49-F238E27FC236}">
                <a16:creationId xmlns:a16="http://schemas.microsoft.com/office/drawing/2014/main" id="{097335F9-09B3-5EDA-FDA0-715023977862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  <p:grpSp>
        <p:nvGrpSpPr>
          <p:cNvPr id="4" name="Google Shape;2674;p50">
            <a:extLst>
              <a:ext uri="{FF2B5EF4-FFF2-40B4-BE49-F238E27FC236}">
                <a16:creationId xmlns:a16="http://schemas.microsoft.com/office/drawing/2014/main" id="{4B516A92-2FB5-2835-CFFA-BDF98A772455}"/>
              </a:ext>
            </a:extLst>
          </p:cNvPr>
          <p:cNvGrpSpPr/>
          <p:nvPr/>
        </p:nvGrpSpPr>
        <p:grpSpPr>
          <a:xfrm>
            <a:off x="4417978" y="3025146"/>
            <a:ext cx="296094" cy="365746"/>
            <a:chOff x="7031913" y="1356000"/>
            <a:chExt cx="314325" cy="382100"/>
          </a:xfrm>
        </p:grpSpPr>
        <p:sp>
          <p:nvSpPr>
            <p:cNvPr id="5" name="Google Shape;2675;p50">
              <a:extLst>
                <a:ext uri="{FF2B5EF4-FFF2-40B4-BE49-F238E27FC236}">
                  <a16:creationId xmlns:a16="http://schemas.microsoft.com/office/drawing/2014/main" id="{966E652B-0FD2-59A4-AA35-9BD65AF3198F}"/>
                </a:ext>
              </a:extLst>
            </p:cNvPr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676;p50">
              <a:extLst>
                <a:ext uri="{FF2B5EF4-FFF2-40B4-BE49-F238E27FC236}">
                  <a16:creationId xmlns:a16="http://schemas.microsoft.com/office/drawing/2014/main" id="{E6C5A43A-10B1-D2E7-3558-258F869464C8}"/>
                </a:ext>
              </a:extLst>
            </p:cNvPr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677;p50">
              <a:extLst>
                <a:ext uri="{FF2B5EF4-FFF2-40B4-BE49-F238E27FC236}">
                  <a16:creationId xmlns:a16="http://schemas.microsoft.com/office/drawing/2014/main" id="{B3AD3DFB-CC3E-1901-ECA3-529F52BB68A0}"/>
                </a:ext>
              </a:extLst>
            </p:cNvPr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678;p50">
              <a:extLst>
                <a:ext uri="{FF2B5EF4-FFF2-40B4-BE49-F238E27FC236}">
                  <a16:creationId xmlns:a16="http://schemas.microsoft.com/office/drawing/2014/main" id="{E4A9D1F7-3EA6-B5B8-EF34-CA9290DAB5BA}"/>
                </a:ext>
              </a:extLst>
            </p:cNvPr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679;p50">
              <a:extLst>
                <a:ext uri="{FF2B5EF4-FFF2-40B4-BE49-F238E27FC236}">
                  <a16:creationId xmlns:a16="http://schemas.microsoft.com/office/drawing/2014/main" id="{614C59D9-52AD-7F07-10FB-D737C6157B34}"/>
                </a:ext>
              </a:extLst>
            </p:cNvPr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680;p50">
              <a:extLst>
                <a:ext uri="{FF2B5EF4-FFF2-40B4-BE49-F238E27FC236}">
                  <a16:creationId xmlns:a16="http://schemas.microsoft.com/office/drawing/2014/main" id="{7587B837-2F49-7208-D0D1-CF3C834A7E20}"/>
                </a:ext>
              </a:extLst>
            </p:cNvPr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28434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>
          <a:extLst>
            <a:ext uri="{FF2B5EF4-FFF2-40B4-BE49-F238E27FC236}">
              <a16:creationId xmlns:a16="http://schemas.microsoft.com/office/drawing/2014/main" id="{DF1ED78A-2EBD-5A0A-2B28-6A083AA89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>
            <a:extLst>
              <a:ext uri="{FF2B5EF4-FFF2-40B4-BE49-F238E27FC236}">
                <a16:creationId xmlns:a16="http://schemas.microsoft.com/office/drawing/2014/main" id="{AAE5F7DB-6E73-142F-92B9-5FC46F5BBB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Ablauf </a:t>
            </a:r>
            <a:r>
              <a:rPr lang="en" dirty="0">
                <a:solidFill>
                  <a:schemeClr val="accent2"/>
                </a:solidFill>
              </a:rPr>
              <a:t>‘Gamble Search’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5" name="Google Shape;635;p34">
            <a:extLst>
              <a:ext uri="{FF2B5EF4-FFF2-40B4-BE49-F238E27FC236}">
                <a16:creationId xmlns:a16="http://schemas.microsoft.com/office/drawing/2014/main" id="{3407E022-F27D-E0C6-E55E-F1304933DEBC}"/>
              </a:ext>
            </a:extLst>
          </p:cNvPr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6" name="Google Shape;636;p34">
            <a:extLst>
              <a:ext uri="{FF2B5EF4-FFF2-40B4-BE49-F238E27FC236}">
                <a16:creationId xmlns:a16="http://schemas.microsoft.com/office/drawing/2014/main" id="{6AB06FF3-3AEF-9F94-1C42-CB7C388E8864}"/>
              </a:ext>
            </a:extLst>
          </p:cNvPr>
          <p:cNvSpPr txBox="1"/>
          <p:nvPr/>
        </p:nvSpPr>
        <p:spPr>
          <a:xfrm>
            <a:off x="1630375" y="126147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2000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Step</a:t>
            </a:r>
            <a:r>
              <a:rPr lang="de-CH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01</a:t>
            </a:r>
          </a:p>
        </p:txBody>
      </p:sp>
      <p:sp>
        <p:nvSpPr>
          <p:cNvPr id="637" name="Google Shape;637;p34">
            <a:extLst>
              <a:ext uri="{FF2B5EF4-FFF2-40B4-BE49-F238E27FC236}">
                <a16:creationId xmlns:a16="http://schemas.microsoft.com/office/drawing/2014/main" id="{6E93DA11-0A7C-2B14-5538-53341340C134}"/>
              </a:ext>
            </a:extLst>
          </p:cNvPr>
          <p:cNvSpPr txBox="1"/>
          <p:nvPr/>
        </p:nvSpPr>
        <p:spPr>
          <a:xfrm>
            <a:off x="2888875" y="1261450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Setze die Suchgrenzen auf den gesamten Bereich der Daten.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>
            <a:extLst>
              <a:ext uri="{FF2B5EF4-FFF2-40B4-BE49-F238E27FC236}">
                <a16:creationId xmlns:a16="http://schemas.microsoft.com/office/drawing/2014/main" id="{98ACD896-2E63-0B2D-9088-5D9AE5A3B195}"/>
              </a:ext>
            </a:extLst>
          </p:cNvPr>
          <p:cNvSpPr txBox="1"/>
          <p:nvPr/>
        </p:nvSpPr>
        <p:spPr>
          <a:xfrm>
            <a:off x="2068425" y="198400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Step 02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>
            <a:extLst>
              <a:ext uri="{FF2B5EF4-FFF2-40B4-BE49-F238E27FC236}">
                <a16:creationId xmlns:a16="http://schemas.microsoft.com/office/drawing/2014/main" id="{B6F81409-3177-7E95-D0DD-7C7596669115}"/>
              </a:ext>
            </a:extLst>
          </p:cNvPr>
          <p:cNvSpPr txBox="1"/>
          <p:nvPr/>
        </p:nvSpPr>
        <p:spPr>
          <a:xfrm>
            <a:off x="3326925" y="1984008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Berechne den Mittelpunkt des aktuellen Suchbereichs.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0" name="Google Shape;640;p34">
            <a:extLst>
              <a:ext uri="{FF2B5EF4-FFF2-40B4-BE49-F238E27FC236}">
                <a16:creationId xmlns:a16="http://schemas.microsoft.com/office/drawing/2014/main" id="{41269050-DB14-3925-447F-BDD5C0501783}"/>
              </a:ext>
            </a:extLst>
          </p:cNvPr>
          <p:cNvSpPr txBox="1"/>
          <p:nvPr/>
        </p:nvSpPr>
        <p:spPr>
          <a:xfrm>
            <a:off x="2505725" y="270655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Step 03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>
            <a:extLst>
              <a:ext uri="{FF2B5EF4-FFF2-40B4-BE49-F238E27FC236}">
                <a16:creationId xmlns:a16="http://schemas.microsoft.com/office/drawing/2014/main" id="{8E6F7360-C921-50D3-7B92-DBF87E356C76}"/>
              </a:ext>
            </a:extLst>
          </p:cNvPr>
          <p:cNvSpPr txBox="1"/>
          <p:nvPr/>
        </p:nvSpPr>
        <p:spPr>
          <a:xfrm>
            <a:off x="3764225" y="2706567"/>
            <a:ext cx="4155992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Vergleiche das mittlere Element mit dem Ziel und entscheide, ob du links oder rechts weitersuchst.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2" name="Google Shape;642;p34">
            <a:extLst>
              <a:ext uri="{FF2B5EF4-FFF2-40B4-BE49-F238E27FC236}">
                <a16:creationId xmlns:a16="http://schemas.microsoft.com/office/drawing/2014/main" id="{5EADB697-70C1-3B30-EE7A-30AF61062894}"/>
              </a:ext>
            </a:extLst>
          </p:cNvPr>
          <p:cNvSpPr txBox="1"/>
          <p:nvPr/>
        </p:nvSpPr>
        <p:spPr>
          <a:xfrm>
            <a:off x="2924775" y="342912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Step 04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3" name="Google Shape;643;p34">
            <a:extLst>
              <a:ext uri="{FF2B5EF4-FFF2-40B4-BE49-F238E27FC236}">
                <a16:creationId xmlns:a16="http://schemas.microsoft.com/office/drawing/2014/main" id="{308C726C-76CC-0672-A9E4-DC8DF40E7BDA}"/>
              </a:ext>
            </a:extLst>
          </p:cNvPr>
          <p:cNvSpPr txBox="1"/>
          <p:nvPr/>
        </p:nvSpPr>
        <p:spPr>
          <a:xfrm>
            <a:off x="4155774" y="3525854"/>
            <a:ext cx="473384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Halbiere den Suchbereich weiter und wiederhole den Prozess, bis das Ziel gefunden ist.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647" name="Google Shape;647;p34">
            <a:extLst>
              <a:ext uri="{FF2B5EF4-FFF2-40B4-BE49-F238E27FC236}">
                <a16:creationId xmlns:a16="http://schemas.microsoft.com/office/drawing/2014/main" id="{DAE2C39E-0465-C00B-F31D-F5A1D9E20088}"/>
              </a:ext>
            </a:extLst>
          </p:cNvPr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>
            <a:extLst>
              <a:ext uri="{FF2B5EF4-FFF2-40B4-BE49-F238E27FC236}">
                <a16:creationId xmlns:a16="http://schemas.microsoft.com/office/drawing/2014/main" id="{E895CCEF-A8DC-6FF2-0159-9B70F34A2F6B}"/>
              </a:ext>
            </a:extLst>
          </p:cNvPr>
          <p:cNvCxnSpPr>
            <a:stCxn id="649" idx="2"/>
            <a:endCxn id="636" idx="1"/>
          </p:cNvCxnSpPr>
          <p:nvPr/>
        </p:nvCxnSpPr>
        <p:spPr>
          <a:xfrm>
            <a:off x="1337875" y="1553675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>
            <a:extLst>
              <a:ext uri="{FF2B5EF4-FFF2-40B4-BE49-F238E27FC236}">
                <a16:creationId xmlns:a16="http://schemas.microsoft.com/office/drawing/2014/main" id="{30D76156-9442-8C28-5987-E39BB502269B}"/>
              </a:ext>
            </a:extLst>
          </p:cNvPr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>
            <a:extLst>
              <a:ext uri="{FF2B5EF4-FFF2-40B4-BE49-F238E27FC236}">
                <a16:creationId xmlns:a16="http://schemas.microsoft.com/office/drawing/2014/main" id="{C32C4897-F203-980F-64CA-C9F21CEFC83F}"/>
              </a:ext>
            </a:extLst>
          </p:cNvPr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>
            <a:extLst>
              <a:ext uri="{FF2B5EF4-FFF2-40B4-BE49-F238E27FC236}">
                <a16:creationId xmlns:a16="http://schemas.microsoft.com/office/drawing/2014/main" id="{71962BA4-996D-A4D5-4177-09FBE09A2025}"/>
              </a:ext>
            </a:extLst>
          </p:cNvPr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>
            <a:extLst>
              <a:ext uri="{FF2B5EF4-FFF2-40B4-BE49-F238E27FC236}">
                <a16:creationId xmlns:a16="http://schemas.microsoft.com/office/drawing/2014/main" id="{8F61F808-A017-1BF6-A49F-9E5F5660AEBE}"/>
              </a:ext>
            </a:extLst>
          </p:cNvPr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>
            <a:extLst>
              <a:ext uri="{FF2B5EF4-FFF2-40B4-BE49-F238E27FC236}">
                <a16:creationId xmlns:a16="http://schemas.microsoft.com/office/drawing/2014/main" id="{5C4931E5-AC2E-16B2-F519-7DDFB6822ADE}"/>
              </a:ext>
            </a:extLst>
          </p:cNvPr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>
            <a:extLst>
              <a:ext uri="{FF2B5EF4-FFF2-40B4-BE49-F238E27FC236}">
                <a16:creationId xmlns:a16="http://schemas.microsoft.com/office/drawing/2014/main" id="{5BE2EAD6-AF9A-74DD-C410-E74338A15C3D}"/>
              </a:ext>
            </a:extLst>
          </p:cNvPr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2674;p50">
            <a:extLst>
              <a:ext uri="{FF2B5EF4-FFF2-40B4-BE49-F238E27FC236}">
                <a16:creationId xmlns:a16="http://schemas.microsoft.com/office/drawing/2014/main" id="{9B5744C2-FEBE-EC37-CFFC-FEB81223553A}"/>
              </a:ext>
            </a:extLst>
          </p:cNvPr>
          <p:cNvGrpSpPr/>
          <p:nvPr/>
        </p:nvGrpSpPr>
        <p:grpSpPr>
          <a:xfrm>
            <a:off x="8213450" y="622313"/>
            <a:ext cx="296094" cy="365746"/>
            <a:chOff x="7031913" y="1356000"/>
            <a:chExt cx="314325" cy="382100"/>
          </a:xfrm>
        </p:grpSpPr>
        <p:sp>
          <p:nvSpPr>
            <p:cNvPr id="3" name="Google Shape;2675;p50">
              <a:extLst>
                <a:ext uri="{FF2B5EF4-FFF2-40B4-BE49-F238E27FC236}">
                  <a16:creationId xmlns:a16="http://schemas.microsoft.com/office/drawing/2014/main" id="{59299B6F-C948-6158-7763-8431F9BBE03F}"/>
                </a:ext>
              </a:extLst>
            </p:cNvPr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76;p50">
              <a:extLst>
                <a:ext uri="{FF2B5EF4-FFF2-40B4-BE49-F238E27FC236}">
                  <a16:creationId xmlns:a16="http://schemas.microsoft.com/office/drawing/2014/main" id="{BA80FE3D-230B-C064-EBD4-9A33BBBD5AB1}"/>
                </a:ext>
              </a:extLst>
            </p:cNvPr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77;p50">
              <a:extLst>
                <a:ext uri="{FF2B5EF4-FFF2-40B4-BE49-F238E27FC236}">
                  <a16:creationId xmlns:a16="http://schemas.microsoft.com/office/drawing/2014/main" id="{690841D6-139D-E395-37EC-59081ABA384D}"/>
                </a:ext>
              </a:extLst>
            </p:cNvPr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78;p50">
              <a:extLst>
                <a:ext uri="{FF2B5EF4-FFF2-40B4-BE49-F238E27FC236}">
                  <a16:creationId xmlns:a16="http://schemas.microsoft.com/office/drawing/2014/main" id="{E25559D5-9FA4-5FA1-D2B7-B9485AF44D6E}"/>
                </a:ext>
              </a:extLst>
            </p:cNvPr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79;p50">
              <a:extLst>
                <a:ext uri="{FF2B5EF4-FFF2-40B4-BE49-F238E27FC236}">
                  <a16:creationId xmlns:a16="http://schemas.microsoft.com/office/drawing/2014/main" id="{3B31A50F-07F1-E16C-EEBE-2289ED3F8530}"/>
                </a:ext>
              </a:extLst>
            </p:cNvPr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80;p50">
              <a:extLst>
                <a:ext uri="{FF2B5EF4-FFF2-40B4-BE49-F238E27FC236}">
                  <a16:creationId xmlns:a16="http://schemas.microsoft.com/office/drawing/2014/main" id="{8C6874C3-8A40-1436-1228-04F373B21867}"/>
                </a:ext>
              </a:extLst>
            </p:cNvPr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465;p27">
            <a:extLst>
              <a:ext uri="{FF2B5EF4-FFF2-40B4-BE49-F238E27FC236}">
                <a16:creationId xmlns:a16="http://schemas.microsoft.com/office/drawing/2014/main" id="{75862344-9949-F5C0-1833-FEA17693CC84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23" name="Google Shape;466;p27">
            <a:extLst>
              <a:ext uri="{FF2B5EF4-FFF2-40B4-BE49-F238E27FC236}">
                <a16:creationId xmlns:a16="http://schemas.microsoft.com/office/drawing/2014/main" id="{DC033AE9-8703-E9C1-ABB1-E533F6368012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3654469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>
          <a:extLst>
            <a:ext uri="{FF2B5EF4-FFF2-40B4-BE49-F238E27FC236}">
              <a16:creationId xmlns:a16="http://schemas.microsoft.com/office/drawing/2014/main" id="{59320B15-6D73-F404-F6C7-4D9EB3FE5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>
            <a:extLst>
              <a:ext uri="{FF2B5EF4-FFF2-40B4-BE49-F238E27FC236}">
                <a16:creationId xmlns:a16="http://schemas.microsoft.com/office/drawing/2014/main" id="{089E9986-20E0-8911-A1FA-B36261CB23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Ablauf </a:t>
            </a:r>
            <a:r>
              <a:rPr lang="en" dirty="0">
                <a:solidFill>
                  <a:schemeClr val="accent2"/>
                </a:solidFill>
              </a:rPr>
              <a:t>‘Gamble Search’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5" name="Google Shape;635;p34">
            <a:extLst>
              <a:ext uri="{FF2B5EF4-FFF2-40B4-BE49-F238E27FC236}">
                <a16:creationId xmlns:a16="http://schemas.microsoft.com/office/drawing/2014/main" id="{942F39F4-9E04-1D72-CE1D-A1BDABFA4081}"/>
              </a:ext>
            </a:extLst>
          </p:cNvPr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6" name="Google Shape;636;p34">
            <a:extLst>
              <a:ext uri="{FF2B5EF4-FFF2-40B4-BE49-F238E27FC236}">
                <a16:creationId xmlns:a16="http://schemas.microsoft.com/office/drawing/2014/main" id="{1A93E75D-1FD9-BD3A-C93C-E14BF0F937DC}"/>
              </a:ext>
            </a:extLst>
          </p:cNvPr>
          <p:cNvSpPr txBox="1"/>
          <p:nvPr/>
        </p:nvSpPr>
        <p:spPr>
          <a:xfrm>
            <a:off x="1630375" y="126147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2000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Step</a:t>
            </a:r>
            <a:r>
              <a:rPr lang="de-CH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01</a:t>
            </a:r>
          </a:p>
        </p:txBody>
      </p:sp>
      <p:sp>
        <p:nvSpPr>
          <p:cNvPr id="637" name="Google Shape;637;p34">
            <a:extLst>
              <a:ext uri="{FF2B5EF4-FFF2-40B4-BE49-F238E27FC236}">
                <a16:creationId xmlns:a16="http://schemas.microsoft.com/office/drawing/2014/main" id="{021CCC87-B012-E689-0BBC-6E0EDA838A51}"/>
              </a:ext>
            </a:extLst>
          </p:cNvPr>
          <p:cNvSpPr txBox="1"/>
          <p:nvPr/>
        </p:nvSpPr>
        <p:spPr>
          <a:xfrm>
            <a:off x="2888875" y="1261450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Setze die Suchgrenzen auf den gesamten Bereich der Daten.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>
            <a:extLst>
              <a:ext uri="{FF2B5EF4-FFF2-40B4-BE49-F238E27FC236}">
                <a16:creationId xmlns:a16="http://schemas.microsoft.com/office/drawing/2014/main" id="{349D9B3A-E876-ADE4-B0D8-F667EB4BF762}"/>
              </a:ext>
            </a:extLst>
          </p:cNvPr>
          <p:cNvSpPr txBox="1"/>
          <p:nvPr/>
        </p:nvSpPr>
        <p:spPr>
          <a:xfrm>
            <a:off x="2068425" y="198400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Step 02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>
            <a:extLst>
              <a:ext uri="{FF2B5EF4-FFF2-40B4-BE49-F238E27FC236}">
                <a16:creationId xmlns:a16="http://schemas.microsoft.com/office/drawing/2014/main" id="{2AC0ED00-8C3B-29B3-F4B7-5B639BD843A7}"/>
              </a:ext>
            </a:extLst>
          </p:cNvPr>
          <p:cNvSpPr txBox="1"/>
          <p:nvPr/>
        </p:nvSpPr>
        <p:spPr>
          <a:xfrm>
            <a:off x="3326925" y="1984008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Wähle eine zufällige Position im aktuellen Suchbereich.</a:t>
            </a:r>
          </a:p>
        </p:txBody>
      </p:sp>
      <p:sp>
        <p:nvSpPr>
          <p:cNvPr id="640" name="Google Shape;640;p34">
            <a:extLst>
              <a:ext uri="{FF2B5EF4-FFF2-40B4-BE49-F238E27FC236}">
                <a16:creationId xmlns:a16="http://schemas.microsoft.com/office/drawing/2014/main" id="{A13297D9-61F8-AFEF-9397-664F79873CBF}"/>
              </a:ext>
            </a:extLst>
          </p:cNvPr>
          <p:cNvSpPr txBox="1"/>
          <p:nvPr/>
        </p:nvSpPr>
        <p:spPr>
          <a:xfrm>
            <a:off x="2505725" y="270655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Step 03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>
            <a:extLst>
              <a:ext uri="{FF2B5EF4-FFF2-40B4-BE49-F238E27FC236}">
                <a16:creationId xmlns:a16="http://schemas.microsoft.com/office/drawing/2014/main" id="{46954198-3475-344F-A517-3ED18DF19F5B}"/>
              </a:ext>
            </a:extLst>
          </p:cNvPr>
          <p:cNvSpPr txBox="1"/>
          <p:nvPr/>
        </p:nvSpPr>
        <p:spPr>
          <a:xfrm>
            <a:off x="3764225" y="2706567"/>
            <a:ext cx="4155992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Vergleiche das mittlere Element mit dem Ziel und entscheide, ob du links oder rechts weitersuchst.</a:t>
            </a:r>
          </a:p>
        </p:txBody>
      </p:sp>
      <p:sp>
        <p:nvSpPr>
          <p:cNvPr id="642" name="Google Shape;642;p34">
            <a:extLst>
              <a:ext uri="{FF2B5EF4-FFF2-40B4-BE49-F238E27FC236}">
                <a16:creationId xmlns:a16="http://schemas.microsoft.com/office/drawing/2014/main" id="{24996745-87D9-9E1E-33A5-C403384D2B10}"/>
              </a:ext>
            </a:extLst>
          </p:cNvPr>
          <p:cNvSpPr txBox="1"/>
          <p:nvPr/>
        </p:nvSpPr>
        <p:spPr>
          <a:xfrm>
            <a:off x="2924775" y="342912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Step 04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3" name="Google Shape;643;p34">
            <a:extLst>
              <a:ext uri="{FF2B5EF4-FFF2-40B4-BE49-F238E27FC236}">
                <a16:creationId xmlns:a16="http://schemas.microsoft.com/office/drawing/2014/main" id="{82DEEEBE-B03D-CB0F-6E64-0A443790CBFD}"/>
              </a:ext>
            </a:extLst>
          </p:cNvPr>
          <p:cNvSpPr txBox="1"/>
          <p:nvPr/>
        </p:nvSpPr>
        <p:spPr>
          <a:xfrm>
            <a:off x="4155774" y="3525854"/>
            <a:ext cx="473384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Halbiere den Suchbereich weiter und wiederhole den Prozess, bis das Ziel gefunden ist.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647" name="Google Shape;647;p34">
            <a:extLst>
              <a:ext uri="{FF2B5EF4-FFF2-40B4-BE49-F238E27FC236}">
                <a16:creationId xmlns:a16="http://schemas.microsoft.com/office/drawing/2014/main" id="{468F76B0-53F2-B004-4CF7-5315D6236263}"/>
              </a:ext>
            </a:extLst>
          </p:cNvPr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>
            <a:extLst>
              <a:ext uri="{FF2B5EF4-FFF2-40B4-BE49-F238E27FC236}">
                <a16:creationId xmlns:a16="http://schemas.microsoft.com/office/drawing/2014/main" id="{498D3E9A-F7F6-980E-5605-31437E3EFCFC}"/>
              </a:ext>
            </a:extLst>
          </p:cNvPr>
          <p:cNvCxnSpPr>
            <a:stCxn id="649" idx="2"/>
            <a:endCxn id="636" idx="1"/>
          </p:cNvCxnSpPr>
          <p:nvPr/>
        </p:nvCxnSpPr>
        <p:spPr>
          <a:xfrm>
            <a:off x="1337875" y="1553675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>
            <a:extLst>
              <a:ext uri="{FF2B5EF4-FFF2-40B4-BE49-F238E27FC236}">
                <a16:creationId xmlns:a16="http://schemas.microsoft.com/office/drawing/2014/main" id="{D5C22B1A-92F0-2FB4-9616-D8F0EC7FAEB6}"/>
              </a:ext>
            </a:extLst>
          </p:cNvPr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>
            <a:extLst>
              <a:ext uri="{FF2B5EF4-FFF2-40B4-BE49-F238E27FC236}">
                <a16:creationId xmlns:a16="http://schemas.microsoft.com/office/drawing/2014/main" id="{538987EC-E028-6BE9-5E4D-42506426519B}"/>
              </a:ext>
            </a:extLst>
          </p:cNvPr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>
            <a:extLst>
              <a:ext uri="{FF2B5EF4-FFF2-40B4-BE49-F238E27FC236}">
                <a16:creationId xmlns:a16="http://schemas.microsoft.com/office/drawing/2014/main" id="{D285F58D-92DC-1311-2608-DD28B0F9CA70}"/>
              </a:ext>
            </a:extLst>
          </p:cNvPr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>
            <a:extLst>
              <a:ext uri="{FF2B5EF4-FFF2-40B4-BE49-F238E27FC236}">
                <a16:creationId xmlns:a16="http://schemas.microsoft.com/office/drawing/2014/main" id="{BE305744-EDC6-7BEC-FACD-057455966AB0}"/>
              </a:ext>
            </a:extLst>
          </p:cNvPr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>
            <a:extLst>
              <a:ext uri="{FF2B5EF4-FFF2-40B4-BE49-F238E27FC236}">
                <a16:creationId xmlns:a16="http://schemas.microsoft.com/office/drawing/2014/main" id="{CFDE8520-6349-6C84-1EAB-56C9429826BD}"/>
              </a:ext>
            </a:extLst>
          </p:cNvPr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>
            <a:extLst>
              <a:ext uri="{FF2B5EF4-FFF2-40B4-BE49-F238E27FC236}">
                <a16:creationId xmlns:a16="http://schemas.microsoft.com/office/drawing/2014/main" id="{52B4AD3E-D993-DF1C-D6D2-E4C08A5294DE}"/>
              </a:ext>
            </a:extLst>
          </p:cNvPr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2674;p50">
            <a:extLst>
              <a:ext uri="{FF2B5EF4-FFF2-40B4-BE49-F238E27FC236}">
                <a16:creationId xmlns:a16="http://schemas.microsoft.com/office/drawing/2014/main" id="{7DF6E811-803B-16AA-3438-CBC34FF28DD3}"/>
              </a:ext>
            </a:extLst>
          </p:cNvPr>
          <p:cNvGrpSpPr/>
          <p:nvPr/>
        </p:nvGrpSpPr>
        <p:grpSpPr>
          <a:xfrm>
            <a:off x="8213450" y="622313"/>
            <a:ext cx="296094" cy="365746"/>
            <a:chOff x="7031913" y="1356000"/>
            <a:chExt cx="314325" cy="382100"/>
          </a:xfrm>
        </p:grpSpPr>
        <p:sp>
          <p:nvSpPr>
            <p:cNvPr id="3" name="Google Shape;2675;p50">
              <a:extLst>
                <a:ext uri="{FF2B5EF4-FFF2-40B4-BE49-F238E27FC236}">
                  <a16:creationId xmlns:a16="http://schemas.microsoft.com/office/drawing/2014/main" id="{7B1B9493-85B0-094A-9B0D-DEEAD304D062}"/>
                </a:ext>
              </a:extLst>
            </p:cNvPr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76;p50">
              <a:extLst>
                <a:ext uri="{FF2B5EF4-FFF2-40B4-BE49-F238E27FC236}">
                  <a16:creationId xmlns:a16="http://schemas.microsoft.com/office/drawing/2014/main" id="{CB124033-49BC-C453-19A7-5DDB9427A16D}"/>
                </a:ext>
              </a:extLst>
            </p:cNvPr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77;p50">
              <a:extLst>
                <a:ext uri="{FF2B5EF4-FFF2-40B4-BE49-F238E27FC236}">
                  <a16:creationId xmlns:a16="http://schemas.microsoft.com/office/drawing/2014/main" id="{1A60D06A-78ED-3CE1-7911-788FB041E86F}"/>
                </a:ext>
              </a:extLst>
            </p:cNvPr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78;p50">
              <a:extLst>
                <a:ext uri="{FF2B5EF4-FFF2-40B4-BE49-F238E27FC236}">
                  <a16:creationId xmlns:a16="http://schemas.microsoft.com/office/drawing/2014/main" id="{496EB30A-45AE-3BFA-6EEC-75BFF28048D0}"/>
                </a:ext>
              </a:extLst>
            </p:cNvPr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79;p50">
              <a:extLst>
                <a:ext uri="{FF2B5EF4-FFF2-40B4-BE49-F238E27FC236}">
                  <a16:creationId xmlns:a16="http://schemas.microsoft.com/office/drawing/2014/main" id="{4CE22864-9733-6C79-CBC6-D94B17614DA4}"/>
                </a:ext>
              </a:extLst>
            </p:cNvPr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80;p50">
              <a:extLst>
                <a:ext uri="{FF2B5EF4-FFF2-40B4-BE49-F238E27FC236}">
                  <a16:creationId xmlns:a16="http://schemas.microsoft.com/office/drawing/2014/main" id="{18DD8FD6-436E-560C-9398-8A169B32BC98}"/>
                </a:ext>
              </a:extLst>
            </p:cNvPr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465;p27">
            <a:extLst>
              <a:ext uri="{FF2B5EF4-FFF2-40B4-BE49-F238E27FC236}">
                <a16:creationId xmlns:a16="http://schemas.microsoft.com/office/drawing/2014/main" id="{4BBA8F40-127A-29F6-5FF3-26943B06905F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5" name="Google Shape;466;p27">
            <a:extLst>
              <a:ext uri="{FF2B5EF4-FFF2-40B4-BE49-F238E27FC236}">
                <a16:creationId xmlns:a16="http://schemas.microsoft.com/office/drawing/2014/main" id="{C68DAA9F-41CA-1B2C-F4D1-A36760959C49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2961565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>
          <a:extLst>
            <a:ext uri="{FF2B5EF4-FFF2-40B4-BE49-F238E27FC236}">
              <a16:creationId xmlns:a16="http://schemas.microsoft.com/office/drawing/2014/main" id="{A5B10FD1-1094-BA7B-C8AF-DEBF7304C0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>
            <a:extLst>
              <a:ext uri="{FF2B5EF4-FFF2-40B4-BE49-F238E27FC236}">
                <a16:creationId xmlns:a16="http://schemas.microsoft.com/office/drawing/2014/main" id="{F405E778-E5F1-BDEE-45B9-805077D4EC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Ablauf </a:t>
            </a:r>
            <a:r>
              <a:rPr lang="en" dirty="0">
                <a:solidFill>
                  <a:schemeClr val="accent2"/>
                </a:solidFill>
              </a:rPr>
              <a:t>‘Gamble Search’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5" name="Google Shape;635;p34">
            <a:extLst>
              <a:ext uri="{FF2B5EF4-FFF2-40B4-BE49-F238E27FC236}">
                <a16:creationId xmlns:a16="http://schemas.microsoft.com/office/drawing/2014/main" id="{5F9015B2-C57F-9A53-41FF-45442098EFEA}"/>
              </a:ext>
            </a:extLst>
          </p:cNvPr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6" name="Google Shape;636;p34">
            <a:extLst>
              <a:ext uri="{FF2B5EF4-FFF2-40B4-BE49-F238E27FC236}">
                <a16:creationId xmlns:a16="http://schemas.microsoft.com/office/drawing/2014/main" id="{D5BF057A-C3DA-980E-4F7F-EAB5FA2A2000}"/>
              </a:ext>
            </a:extLst>
          </p:cNvPr>
          <p:cNvSpPr txBox="1"/>
          <p:nvPr/>
        </p:nvSpPr>
        <p:spPr>
          <a:xfrm>
            <a:off x="1630375" y="126147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2000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Step</a:t>
            </a:r>
            <a:r>
              <a:rPr lang="de-CH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01</a:t>
            </a:r>
          </a:p>
        </p:txBody>
      </p:sp>
      <p:sp>
        <p:nvSpPr>
          <p:cNvPr id="637" name="Google Shape;637;p34">
            <a:extLst>
              <a:ext uri="{FF2B5EF4-FFF2-40B4-BE49-F238E27FC236}">
                <a16:creationId xmlns:a16="http://schemas.microsoft.com/office/drawing/2014/main" id="{DEEC26F7-0DB1-4522-F3C5-2815BB62021A}"/>
              </a:ext>
            </a:extLst>
          </p:cNvPr>
          <p:cNvSpPr txBox="1"/>
          <p:nvPr/>
        </p:nvSpPr>
        <p:spPr>
          <a:xfrm>
            <a:off x="2888875" y="1261450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Setze die Suchgrenzen auf den gesamten Bereich der Daten.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>
            <a:extLst>
              <a:ext uri="{FF2B5EF4-FFF2-40B4-BE49-F238E27FC236}">
                <a16:creationId xmlns:a16="http://schemas.microsoft.com/office/drawing/2014/main" id="{30E63478-183C-43C8-4635-567E88D74320}"/>
              </a:ext>
            </a:extLst>
          </p:cNvPr>
          <p:cNvSpPr txBox="1"/>
          <p:nvPr/>
        </p:nvSpPr>
        <p:spPr>
          <a:xfrm>
            <a:off x="2068425" y="198400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Step 02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>
            <a:extLst>
              <a:ext uri="{FF2B5EF4-FFF2-40B4-BE49-F238E27FC236}">
                <a16:creationId xmlns:a16="http://schemas.microsoft.com/office/drawing/2014/main" id="{253DEECD-84E4-405A-5BA3-C530088DD519}"/>
              </a:ext>
            </a:extLst>
          </p:cNvPr>
          <p:cNvSpPr txBox="1"/>
          <p:nvPr/>
        </p:nvSpPr>
        <p:spPr>
          <a:xfrm>
            <a:off x="3326925" y="1984008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Wähle eine zufällige Position im aktuellen Suchbereich.</a:t>
            </a:r>
          </a:p>
        </p:txBody>
      </p:sp>
      <p:sp>
        <p:nvSpPr>
          <p:cNvPr id="640" name="Google Shape;640;p34">
            <a:extLst>
              <a:ext uri="{FF2B5EF4-FFF2-40B4-BE49-F238E27FC236}">
                <a16:creationId xmlns:a16="http://schemas.microsoft.com/office/drawing/2014/main" id="{91F989B2-B1BD-257B-B31F-49980A6FA1FE}"/>
              </a:ext>
            </a:extLst>
          </p:cNvPr>
          <p:cNvSpPr txBox="1"/>
          <p:nvPr/>
        </p:nvSpPr>
        <p:spPr>
          <a:xfrm>
            <a:off x="2505725" y="270655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Step 03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>
            <a:extLst>
              <a:ext uri="{FF2B5EF4-FFF2-40B4-BE49-F238E27FC236}">
                <a16:creationId xmlns:a16="http://schemas.microsoft.com/office/drawing/2014/main" id="{B725EBC4-20A6-2B6A-C5C9-A640B6148610}"/>
              </a:ext>
            </a:extLst>
          </p:cNvPr>
          <p:cNvSpPr txBox="1"/>
          <p:nvPr/>
        </p:nvSpPr>
        <p:spPr>
          <a:xfrm>
            <a:off x="3764225" y="2706567"/>
            <a:ext cx="4155992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Vergleiche das zufällig gewählte Element mit dem Ziel und entscheide, ob du links oder rechts weitersuchst.</a:t>
            </a:r>
          </a:p>
        </p:txBody>
      </p:sp>
      <p:sp>
        <p:nvSpPr>
          <p:cNvPr id="642" name="Google Shape;642;p34">
            <a:extLst>
              <a:ext uri="{FF2B5EF4-FFF2-40B4-BE49-F238E27FC236}">
                <a16:creationId xmlns:a16="http://schemas.microsoft.com/office/drawing/2014/main" id="{6942A152-A74C-07CE-0EA3-E97132FD29BD}"/>
              </a:ext>
            </a:extLst>
          </p:cNvPr>
          <p:cNvSpPr txBox="1"/>
          <p:nvPr/>
        </p:nvSpPr>
        <p:spPr>
          <a:xfrm>
            <a:off x="2924775" y="342912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Step 04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3" name="Google Shape;643;p34">
            <a:extLst>
              <a:ext uri="{FF2B5EF4-FFF2-40B4-BE49-F238E27FC236}">
                <a16:creationId xmlns:a16="http://schemas.microsoft.com/office/drawing/2014/main" id="{5F6E710A-71C4-E513-F01E-950FFC8D2E85}"/>
              </a:ext>
            </a:extLst>
          </p:cNvPr>
          <p:cNvSpPr txBox="1"/>
          <p:nvPr/>
        </p:nvSpPr>
        <p:spPr>
          <a:xfrm>
            <a:off x="4155774" y="3525854"/>
            <a:ext cx="473384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Halbiere den Suchbereich weiter und wiederhole den Prozess, bis das Ziel gefunden ist.</a:t>
            </a:r>
          </a:p>
        </p:txBody>
      </p:sp>
      <p:cxnSp>
        <p:nvCxnSpPr>
          <p:cNvPr id="647" name="Google Shape;647;p34">
            <a:extLst>
              <a:ext uri="{FF2B5EF4-FFF2-40B4-BE49-F238E27FC236}">
                <a16:creationId xmlns:a16="http://schemas.microsoft.com/office/drawing/2014/main" id="{FE958B6E-8F34-DF51-2A83-60882F334E39}"/>
              </a:ext>
            </a:extLst>
          </p:cNvPr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>
            <a:extLst>
              <a:ext uri="{FF2B5EF4-FFF2-40B4-BE49-F238E27FC236}">
                <a16:creationId xmlns:a16="http://schemas.microsoft.com/office/drawing/2014/main" id="{F08EB88F-2108-583B-0EC2-AEE17D24D3D2}"/>
              </a:ext>
            </a:extLst>
          </p:cNvPr>
          <p:cNvCxnSpPr>
            <a:stCxn id="649" idx="2"/>
            <a:endCxn id="636" idx="1"/>
          </p:cNvCxnSpPr>
          <p:nvPr/>
        </p:nvCxnSpPr>
        <p:spPr>
          <a:xfrm>
            <a:off x="1337875" y="1553675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>
            <a:extLst>
              <a:ext uri="{FF2B5EF4-FFF2-40B4-BE49-F238E27FC236}">
                <a16:creationId xmlns:a16="http://schemas.microsoft.com/office/drawing/2014/main" id="{611A0803-68CA-BFD6-A00E-0364FEC8B56A}"/>
              </a:ext>
            </a:extLst>
          </p:cNvPr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>
            <a:extLst>
              <a:ext uri="{FF2B5EF4-FFF2-40B4-BE49-F238E27FC236}">
                <a16:creationId xmlns:a16="http://schemas.microsoft.com/office/drawing/2014/main" id="{EB6344BF-2C41-A282-F223-97FA8A28C1F6}"/>
              </a:ext>
            </a:extLst>
          </p:cNvPr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>
            <a:extLst>
              <a:ext uri="{FF2B5EF4-FFF2-40B4-BE49-F238E27FC236}">
                <a16:creationId xmlns:a16="http://schemas.microsoft.com/office/drawing/2014/main" id="{766EE99C-C7DC-58BE-4163-11D624FF5221}"/>
              </a:ext>
            </a:extLst>
          </p:cNvPr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>
            <a:extLst>
              <a:ext uri="{FF2B5EF4-FFF2-40B4-BE49-F238E27FC236}">
                <a16:creationId xmlns:a16="http://schemas.microsoft.com/office/drawing/2014/main" id="{648334F1-27D5-8990-6869-7A2EA5287665}"/>
              </a:ext>
            </a:extLst>
          </p:cNvPr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>
            <a:extLst>
              <a:ext uri="{FF2B5EF4-FFF2-40B4-BE49-F238E27FC236}">
                <a16:creationId xmlns:a16="http://schemas.microsoft.com/office/drawing/2014/main" id="{5B2A7DCD-C075-2D30-8A6D-0C919099FEDE}"/>
              </a:ext>
            </a:extLst>
          </p:cNvPr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>
            <a:extLst>
              <a:ext uri="{FF2B5EF4-FFF2-40B4-BE49-F238E27FC236}">
                <a16:creationId xmlns:a16="http://schemas.microsoft.com/office/drawing/2014/main" id="{D89134F4-F1C0-2A9F-7CAA-4033AFBC62D6}"/>
              </a:ext>
            </a:extLst>
          </p:cNvPr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2674;p50">
            <a:extLst>
              <a:ext uri="{FF2B5EF4-FFF2-40B4-BE49-F238E27FC236}">
                <a16:creationId xmlns:a16="http://schemas.microsoft.com/office/drawing/2014/main" id="{B47DDB81-D57C-E1C7-FADA-75FDABF5A176}"/>
              </a:ext>
            </a:extLst>
          </p:cNvPr>
          <p:cNvGrpSpPr/>
          <p:nvPr/>
        </p:nvGrpSpPr>
        <p:grpSpPr>
          <a:xfrm>
            <a:off x="8213450" y="622313"/>
            <a:ext cx="296094" cy="365746"/>
            <a:chOff x="7031913" y="1356000"/>
            <a:chExt cx="314325" cy="382100"/>
          </a:xfrm>
        </p:grpSpPr>
        <p:sp>
          <p:nvSpPr>
            <p:cNvPr id="3" name="Google Shape;2675;p50">
              <a:extLst>
                <a:ext uri="{FF2B5EF4-FFF2-40B4-BE49-F238E27FC236}">
                  <a16:creationId xmlns:a16="http://schemas.microsoft.com/office/drawing/2014/main" id="{4F7BFAF3-A6BA-058C-10B0-5A13F9A00344}"/>
                </a:ext>
              </a:extLst>
            </p:cNvPr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76;p50">
              <a:extLst>
                <a:ext uri="{FF2B5EF4-FFF2-40B4-BE49-F238E27FC236}">
                  <a16:creationId xmlns:a16="http://schemas.microsoft.com/office/drawing/2014/main" id="{D174D19D-C97D-D261-6A18-BAA59E435306}"/>
                </a:ext>
              </a:extLst>
            </p:cNvPr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77;p50">
              <a:extLst>
                <a:ext uri="{FF2B5EF4-FFF2-40B4-BE49-F238E27FC236}">
                  <a16:creationId xmlns:a16="http://schemas.microsoft.com/office/drawing/2014/main" id="{1B47731F-00A9-2901-823E-624C05758A51}"/>
                </a:ext>
              </a:extLst>
            </p:cNvPr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78;p50">
              <a:extLst>
                <a:ext uri="{FF2B5EF4-FFF2-40B4-BE49-F238E27FC236}">
                  <a16:creationId xmlns:a16="http://schemas.microsoft.com/office/drawing/2014/main" id="{DEE4C112-AEC4-A48E-0F2B-041FEE1A6C5C}"/>
                </a:ext>
              </a:extLst>
            </p:cNvPr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79;p50">
              <a:extLst>
                <a:ext uri="{FF2B5EF4-FFF2-40B4-BE49-F238E27FC236}">
                  <a16:creationId xmlns:a16="http://schemas.microsoft.com/office/drawing/2014/main" id="{8E3C1242-585A-F170-3C8F-894035B6123D}"/>
                </a:ext>
              </a:extLst>
            </p:cNvPr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80;p50">
              <a:extLst>
                <a:ext uri="{FF2B5EF4-FFF2-40B4-BE49-F238E27FC236}">
                  <a16:creationId xmlns:a16="http://schemas.microsoft.com/office/drawing/2014/main" id="{A2247E56-E940-275C-3A45-CA70DF3373F7}"/>
                </a:ext>
              </a:extLst>
            </p:cNvPr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465;p27">
            <a:extLst>
              <a:ext uri="{FF2B5EF4-FFF2-40B4-BE49-F238E27FC236}">
                <a16:creationId xmlns:a16="http://schemas.microsoft.com/office/drawing/2014/main" id="{79038136-E8DA-8FBF-1CC7-5128EC0A5962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5" name="Google Shape;466;p27">
            <a:extLst>
              <a:ext uri="{FF2B5EF4-FFF2-40B4-BE49-F238E27FC236}">
                <a16:creationId xmlns:a16="http://schemas.microsoft.com/office/drawing/2014/main" id="{42C1D050-4015-530C-E875-236FEEDE8B44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361120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>
          <a:extLst>
            <a:ext uri="{FF2B5EF4-FFF2-40B4-BE49-F238E27FC236}">
              <a16:creationId xmlns:a16="http://schemas.microsoft.com/office/drawing/2014/main" id="{F3D6B1D2-73E8-1EEF-9F1E-77B0DED864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>
            <a:extLst>
              <a:ext uri="{FF2B5EF4-FFF2-40B4-BE49-F238E27FC236}">
                <a16:creationId xmlns:a16="http://schemas.microsoft.com/office/drawing/2014/main" id="{6C324AD6-CE82-02B2-1F19-78CFD1692A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Ablauf </a:t>
            </a:r>
            <a:r>
              <a:rPr lang="en" dirty="0">
                <a:solidFill>
                  <a:schemeClr val="accent2"/>
                </a:solidFill>
              </a:rPr>
              <a:t>‘Gamble Search’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5" name="Google Shape;635;p34">
            <a:extLst>
              <a:ext uri="{FF2B5EF4-FFF2-40B4-BE49-F238E27FC236}">
                <a16:creationId xmlns:a16="http://schemas.microsoft.com/office/drawing/2014/main" id="{FE08C937-53DF-48C7-40B7-EDB94D121AB2}"/>
              </a:ext>
            </a:extLst>
          </p:cNvPr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6" name="Google Shape;636;p34">
            <a:extLst>
              <a:ext uri="{FF2B5EF4-FFF2-40B4-BE49-F238E27FC236}">
                <a16:creationId xmlns:a16="http://schemas.microsoft.com/office/drawing/2014/main" id="{FC01AD3E-914B-723E-1028-7A125B5D0045}"/>
              </a:ext>
            </a:extLst>
          </p:cNvPr>
          <p:cNvSpPr txBox="1"/>
          <p:nvPr/>
        </p:nvSpPr>
        <p:spPr>
          <a:xfrm>
            <a:off x="1630375" y="126147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2000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Step</a:t>
            </a:r>
            <a:r>
              <a:rPr lang="de-CH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01</a:t>
            </a:r>
          </a:p>
        </p:txBody>
      </p:sp>
      <p:sp>
        <p:nvSpPr>
          <p:cNvPr id="637" name="Google Shape;637;p34">
            <a:extLst>
              <a:ext uri="{FF2B5EF4-FFF2-40B4-BE49-F238E27FC236}">
                <a16:creationId xmlns:a16="http://schemas.microsoft.com/office/drawing/2014/main" id="{843411C1-346C-00EA-A484-501D44A39C9C}"/>
              </a:ext>
            </a:extLst>
          </p:cNvPr>
          <p:cNvSpPr txBox="1"/>
          <p:nvPr/>
        </p:nvSpPr>
        <p:spPr>
          <a:xfrm>
            <a:off x="2888875" y="1261450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Setze die Suchgrenzen auf den gesamten Bereich der Daten.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>
            <a:extLst>
              <a:ext uri="{FF2B5EF4-FFF2-40B4-BE49-F238E27FC236}">
                <a16:creationId xmlns:a16="http://schemas.microsoft.com/office/drawing/2014/main" id="{2CA72093-811B-8D94-2D37-85175F832109}"/>
              </a:ext>
            </a:extLst>
          </p:cNvPr>
          <p:cNvSpPr txBox="1"/>
          <p:nvPr/>
        </p:nvSpPr>
        <p:spPr>
          <a:xfrm>
            <a:off x="2068425" y="198400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Step 02</a:t>
            </a:r>
            <a:endParaRPr sz="2000" dirty="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>
            <a:extLst>
              <a:ext uri="{FF2B5EF4-FFF2-40B4-BE49-F238E27FC236}">
                <a16:creationId xmlns:a16="http://schemas.microsoft.com/office/drawing/2014/main" id="{9E964BB9-C1F5-E184-B8D0-CDC5CF28911C}"/>
              </a:ext>
            </a:extLst>
          </p:cNvPr>
          <p:cNvSpPr txBox="1"/>
          <p:nvPr/>
        </p:nvSpPr>
        <p:spPr>
          <a:xfrm>
            <a:off x="3326925" y="1984008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Wähle eine zufällige Position im aktuellen Suchbereich.</a:t>
            </a:r>
          </a:p>
        </p:txBody>
      </p:sp>
      <p:sp>
        <p:nvSpPr>
          <p:cNvPr id="640" name="Google Shape;640;p34">
            <a:extLst>
              <a:ext uri="{FF2B5EF4-FFF2-40B4-BE49-F238E27FC236}">
                <a16:creationId xmlns:a16="http://schemas.microsoft.com/office/drawing/2014/main" id="{0E9E93A8-B978-DEF3-96B5-10E3B921D211}"/>
              </a:ext>
            </a:extLst>
          </p:cNvPr>
          <p:cNvSpPr txBox="1"/>
          <p:nvPr/>
        </p:nvSpPr>
        <p:spPr>
          <a:xfrm>
            <a:off x="2505725" y="270655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Step 03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>
            <a:extLst>
              <a:ext uri="{FF2B5EF4-FFF2-40B4-BE49-F238E27FC236}">
                <a16:creationId xmlns:a16="http://schemas.microsoft.com/office/drawing/2014/main" id="{1FD7139C-C2F2-9C8A-952E-BDC22B9098C0}"/>
              </a:ext>
            </a:extLst>
          </p:cNvPr>
          <p:cNvSpPr txBox="1"/>
          <p:nvPr/>
        </p:nvSpPr>
        <p:spPr>
          <a:xfrm>
            <a:off x="3764225" y="2706567"/>
            <a:ext cx="4155992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Vergleiche das zufällig gewählte Element mit dem Ziel und entscheide, ob du links oder rechts weitersuchst.</a:t>
            </a:r>
          </a:p>
        </p:txBody>
      </p:sp>
      <p:sp>
        <p:nvSpPr>
          <p:cNvPr id="642" name="Google Shape;642;p34">
            <a:extLst>
              <a:ext uri="{FF2B5EF4-FFF2-40B4-BE49-F238E27FC236}">
                <a16:creationId xmlns:a16="http://schemas.microsoft.com/office/drawing/2014/main" id="{F3D34A53-79FF-E83A-A5E1-55DBE72A921F}"/>
              </a:ext>
            </a:extLst>
          </p:cNvPr>
          <p:cNvSpPr txBox="1"/>
          <p:nvPr/>
        </p:nvSpPr>
        <p:spPr>
          <a:xfrm>
            <a:off x="2924775" y="342912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Step 04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3" name="Google Shape;643;p34">
            <a:extLst>
              <a:ext uri="{FF2B5EF4-FFF2-40B4-BE49-F238E27FC236}">
                <a16:creationId xmlns:a16="http://schemas.microsoft.com/office/drawing/2014/main" id="{82162CBA-42E3-A1DE-A506-0EB88A8435C7}"/>
              </a:ext>
            </a:extLst>
          </p:cNvPr>
          <p:cNvSpPr txBox="1"/>
          <p:nvPr/>
        </p:nvSpPr>
        <p:spPr>
          <a:xfrm>
            <a:off x="4155774" y="3525854"/>
            <a:ext cx="473384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Passe den Suchbereich entsprechend dem Zufallspunkt an und wiederhole den Prozess, bis das Ziel gefunden ist.</a:t>
            </a:r>
          </a:p>
        </p:txBody>
      </p:sp>
      <p:cxnSp>
        <p:nvCxnSpPr>
          <p:cNvPr id="647" name="Google Shape;647;p34">
            <a:extLst>
              <a:ext uri="{FF2B5EF4-FFF2-40B4-BE49-F238E27FC236}">
                <a16:creationId xmlns:a16="http://schemas.microsoft.com/office/drawing/2014/main" id="{572375D8-39E4-2F99-C84F-C78D6CAC44AB}"/>
              </a:ext>
            </a:extLst>
          </p:cNvPr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>
            <a:extLst>
              <a:ext uri="{FF2B5EF4-FFF2-40B4-BE49-F238E27FC236}">
                <a16:creationId xmlns:a16="http://schemas.microsoft.com/office/drawing/2014/main" id="{298588DC-657E-1B85-8566-C45E8B2A13BB}"/>
              </a:ext>
            </a:extLst>
          </p:cNvPr>
          <p:cNvCxnSpPr>
            <a:stCxn id="649" idx="2"/>
            <a:endCxn id="636" idx="1"/>
          </p:cNvCxnSpPr>
          <p:nvPr/>
        </p:nvCxnSpPr>
        <p:spPr>
          <a:xfrm>
            <a:off x="1337875" y="1553675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>
            <a:extLst>
              <a:ext uri="{FF2B5EF4-FFF2-40B4-BE49-F238E27FC236}">
                <a16:creationId xmlns:a16="http://schemas.microsoft.com/office/drawing/2014/main" id="{7E1C21ED-61E6-3BFB-2CF2-87102FC09A5D}"/>
              </a:ext>
            </a:extLst>
          </p:cNvPr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>
            <a:extLst>
              <a:ext uri="{FF2B5EF4-FFF2-40B4-BE49-F238E27FC236}">
                <a16:creationId xmlns:a16="http://schemas.microsoft.com/office/drawing/2014/main" id="{635B2645-D516-ACD2-FA0F-7F6ABE22C168}"/>
              </a:ext>
            </a:extLst>
          </p:cNvPr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>
            <a:extLst>
              <a:ext uri="{FF2B5EF4-FFF2-40B4-BE49-F238E27FC236}">
                <a16:creationId xmlns:a16="http://schemas.microsoft.com/office/drawing/2014/main" id="{3FD99D9B-E10E-8AC3-86BD-0CF1B8897C7A}"/>
              </a:ext>
            </a:extLst>
          </p:cNvPr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>
            <a:extLst>
              <a:ext uri="{FF2B5EF4-FFF2-40B4-BE49-F238E27FC236}">
                <a16:creationId xmlns:a16="http://schemas.microsoft.com/office/drawing/2014/main" id="{5159D719-0D7B-799F-48D2-71318C7A07C7}"/>
              </a:ext>
            </a:extLst>
          </p:cNvPr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>
            <a:extLst>
              <a:ext uri="{FF2B5EF4-FFF2-40B4-BE49-F238E27FC236}">
                <a16:creationId xmlns:a16="http://schemas.microsoft.com/office/drawing/2014/main" id="{21751793-2A7A-D1C1-A182-E206E1423F01}"/>
              </a:ext>
            </a:extLst>
          </p:cNvPr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>
            <a:extLst>
              <a:ext uri="{FF2B5EF4-FFF2-40B4-BE49-F238E27FC236}">
                <a16:creationId xmlns:a16="http://schemas.microsoft.com/office/drawing/2014/main" id="{12B7A726-8626-4AF2-73D5-F6B8B63EB5E4}"/>
              </a:ext>
            </a:extLst>
          </p:cNvPr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2674;p50">
            <a:extLst>
              <a:ext uri="{FF2B5EF4-FFF2-40B4-BE49-F238E27FC236}">
                <a16:creationId xmlns:a16="http://schemas.microsoft.com/office/drawing/2014/main" id="{C6081CED-3F83-A8A0-C2EC-766B7531F048}"/>
              </a:ext>
            </a:extLst>
          </p:cNvPr>
          <p:cNvGrpSpPr/>
          <p:nvPr/>
        </p:nvGrpSpPr>
        <p:grpSpPr>
          <a:xfrm>
            <a:off x="8213450" y="622313"/>
            <a:ext cx="296094" cy="365746"/>
            <a:chOff x="7031913" y="1356000"/>
            <a:chExt cx="314325" cy="382100"/>
          </a:xfrm>
        </p:grpSpPr>
        <p:sp>
          <p:nvSpPr>
            <p:cNvPr id="3" name="Google Shape;2675;p50">
              <a:extLst>
                <a:ext uri="{FF2B5EF4-FFF2-40B4-BE49-F238E27FC236}">
                  <a16:creationId xmlns:a16="http://schemas.microsoft.com/office/drawing/2014/main" id="{87CD464D-2116-50A4-4102-12E426E4A005}"/>
                </a:ext>
              </a:extLst>
            </p:cNvPr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76;p50">
              <a:extLst>
                <a:ext uri="{FF2B5EF4-FFF2-40B4-BE49-F238E27FC236}">
                  <a16:creationId xmlns:a16="http://schemas.microsoft.com/office/drawing/2014/main" id="{2E2F58C6-67E4-C36C-1332-3895BA71DBAE}"/>
                </a:ext>
              </a:extLst>
            </p:cNvPr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77;p50">
              <a:extLst>
                <a:ext uri="{FF2B5EF4-FFF2-40B4-BE49-F238E27FC236}">
                  <a16:creationId xmlns:a16="http://schemas.microsoft.com/office/drawing/2014/main" id="{25E3DD32-B0EC-93BF-903B-08B4305B5FDA}"/>
                </a:ext>
              </a:extLst>
            </p:cNvPr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78;p50">
              <a:extLst>
                <a:ext uri="{FF2B5EF4-FFF2-40B4-BE49-F238E27FC236}">
                  <a16:creationId xmlns:a16="http://schemas.microsoft.com/office/drawing/2014/main" id="{DF1E68EF-3391-0C58-D00B-379159D933C5}"/>
                </a:ext>
              </a:extLst>
            </p:cNvPr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79;p50">
              <a:extLst>
                <a:ext uri="{FF2B5EF4-FFF2-40B4-BE49-F238E27FC236}">
                  <a16:creationId xmlns:a16="http://schemas.microsoft.com/office/drawing/2014/main" id="{5D1D2522-5696-4C3D-1AC8-BBCCA98216DA}"/>
                </a:ext>
              </a:extLst>
            </p:cNvPr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80;p50">
              <a:extLst>
                <a:ext uri="{FF2B5EF4-FFF2-40B4-BE49-F238E27FC236}">
                  <a16:creationId xmlns:a16="http://schemas.microsoft.com/office/drawing/2014/main" id="{B1CE4653-43BC-B013-53BB-3165D70D5CE7}"/>
                </a:ext>
              </a:extLst>
            </p:cNvPr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465;p27">
            <a:extLst>
              <a:ext uri="{FF2B5EF4-FFF2-40B4-BE49-F238E27FC236}">
                <a16:creationId xmlns:a16="http://schemas.microsoft.com/office/drawing/2014/main" id="{A061C8F7-0E3F-5392-8ACC-433FE2F1C7E7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7" name="Google Shape;466;p27">
            <a:extLst>
              <a:ext uri="{FF2B5EF4-FFF2-40B4-BE49-F238E27FC236}">
                <a16:creationId xmlns:a16="http://schemas.microsoft.com/office/drawing/2014/main" id="{BD4F16B0-91C9-0CBD-F9C7-4093897A5FC8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1717052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ogramming Language Workshop for Beginners by Slidesgo">
  <a:themeElements>
    <a:clrScheme name="Simple Light">
      <a:dk1>
        <a:srgbClr val="2E323B"/>
      </a:dk1>
      <a:lt1>
        <a:srgbClr val="FF5858"/>
      </a:lt1>
      <a:dk2>
        <a:srgbClr val="72D9F0"/>
      </a:dk2>
      <a:lt2>
        <a:srgbClr val="FCC642"/>
      </a:lt2>
      <a:accent1>
        <a:srgbClr val="DBA0DB"/>
      </a:accent1>
      <a:accent2>
        <a:srgbClr val="A5CF27"/>
      </a:accent2>
      <a:accent3>
        <a:srgbClr val="E7E7E7"/>
      </a:accent3>
      <a:accent4>
        <a:srgbClr val="707070"/>
      </a:accent4>
      <a:accent5>
        <a:srgbClr val="16191F"/>
      </a:accent5>
      <a:accent6>
        <a:srgbClr val="FFFFFF"/>
      </a:accent6>
      <a:hlink>
        <a:srgbClr val="FF58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601</Words>
  <Application>Microsoft Macintosh PowerPoint</Application>
  <PresentationFormat>On-screen Show (16:9)</PresentationFormat>
  <Paragraphs>108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Fira Code</vt:lpstr>
      <vt:lpstr>Arial</vt:lpstr>
      <vt:lpstr>Programming Language Workshop for Beginners by Slidesgo</vt:lpstr>
      <vt:lpstr>Gamble Search{</vt:lpstr>
      <vt:lpstr>01</vt:lpstr>
      <vt:lpstr>01 {</vt:lpstr>
      <vt:lpstr>Ablauf ‘Binary Search’ {</vt:lpstr>
      <vt:lpstr>02 {</vt:lpstr>
      <vt:lpstr>Ablauf ‘Gamble Search’ {</vt:lpstr>
      <vt:lpstr>Ablauf ‘Gamble Search’ {</vt:lpstr>
      <vt:lpstr>Ablauf ‘Gamble Search’ {</vt:lpstr>
      <vt:lpstr>Ablauf ‘Gamble Search’ {</vt:lpstr>
      <vt:lpstr>03 {</vt:lpstr>
      <vt:lpstr>Technische Umsetzung {</vt:lpstr>
      <vt:lpstr>PowerPoint Presentation</vt:lpstr>
      <vt:lpstr>PowerPoint Presentation</vt:lpstr>
      <vt:lpstr>— Marcus ‘Aurelius’</vt:lpstr>
      <vt:lpstr>Danke {   für eure Aufmerksamkeit!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Nenad Stevic</cp:lastModifiedBy>
  <cp:revision>130</cp:revision>
  <dcterms:modified xsi:type="dcterms:W3CDTF">2024-12-07T11:33:00Z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23d706b-cde5-4060-b871-3787af016d5a_Enabled">
    <vt:lpwstr>true</vt:lpwstr>
  </property>
  <property fmtid="{D5CDD505-2E9C-101B-9397-08002B2CF9AE}" pid="3" name="MSIP_Label_b23d706b-cde5-4060-b871-3787af016d5a_SetDate">
    <vt:lpwstr>2024-12-06T21:01:38Z</vt:lpwstr>
  </property>
  <property fmtid="{D5CDD505-2E9C-101B-9397-08002B2CF9AE}" pid="4" name="MSIP_Label_b23d706b-cde5-4060-b871-3787af016d5a_Method">
    <vt:lpwstr>Standard</vt:lpwstr>
  </property>
  <property fmtid="{D5CDD505-2E9C-101B-9397-08002B2CF9AE}" pid="5" name="MSIP_Label_b23d706b-cde5-4060-b871-3787af016d5a_Name">
    <vt:lpwstr>defa4170-0d19-0005-0004-bc88714345d2</vt:lpwstr>
  </property>
  <property fmtid="{D5CDD505-2E9C-101B-9397-08002B2CF9AE}" pid="6" name="MSIP_Label_b23d706b-cde5-4060-b871-3787af016d5a_SiteId">
    <vt:lpwstr>094f5a41-a45f-40c7-bd08-84c83a409f79</vt:lpwstr>
  </property>
  <property fmtid="{D5CDD505-2E9C-101B-9397-08002B2CF9AE}" pid="7" name="MSIP_Label_b23d706b-cde5-4060-b871-3787af016d5a_ActionId">
    <vt:lpwstr>7610f5f7-c5e2-4e86-9b1d-68c90192dfcf</vt:lpwstr>
  </property>
  <property fmtid="{D5CDD505-2E9C-101B-9397-08002B2CF9AE}" pid="8" name="MSIP_Label_b23d706b-cde5-4060-b871-3787af016d5a_ContentBits">
    <vt:lpwstr>0</vt:lpwstr>
  </property>
</Properties>
</file>

<file path=docProps/thumbnail.jpeg>
</file>